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4" r:id="rId4"/>
    <p:sldId id="274" r:id="rId5"/>
    <p:sldId id="277" r:id="rId6"/>
    <p:sldId id="278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00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8" r:id="rId42"/>
    <p:sldId id="319" r:id="rId43"/>
    <p:sldId id="320" r:id="rId44"/>
    <p:sldId id="321" r:id="rId45"/>
    <p:sldId id="322" r:id="rId46"/>
    <p:sldId id="328" r:id="rId47"/>
    <p:sldId id="333" r:id="rId48"/>
    <p:sldId id="334" r:id="rId49"/>
    <p:sldId id="335" r:id="rId50"/>
  </p:sldIdLst>
  <p:sldSz cx="12192000" cy="6858000"/>
  <p:notesSz cx="12192000" cy="685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Eras Bold ITC" panose="020B0907030504020204" pitchFamily="34" charset="0"/>
      <p:regular r:id="rId58"/>
    </p:embeddedFont>
    <p:embeddedFont>
      <p:font typeface="Gloucester MT Extra Condensed" panose="02030808020601010101" pitchFamily="18" charset="0"/>
      <p:regular r:id="rId59"/>
    </p:embeddedFont>
    <p:embeddedFont>
      <p:font typeface="Lucida Sans Typewriter" panose="020B0509030504030204" pitchFamily="49" charset="0"/>
      <p:regular r:id="rId60"/>
      <p:bold r:id="rId61"/>
      <p:italic r:id="rId62"/>
      <p:boldItalic r:id="rId6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0" y="8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5039" y="571627"/>
            <a:ext cx="102819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7E7E7E"/>
                </a:solidFill>
                <a:latin typeface="Eras Bold ITC"/>
                <a:cs typeface="Eras Bold IT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7E7E7E"/>
                </a:solidFill>
                <a:latin typeface="Eras Bold ITC"/>
                <a:cs typeface="Eras Bold IT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7E7E7E"/>
                </a:solidFill>
                <a:latin typeface="Eras Bold ITC"/>
                <a:cs typeface="Eras Bold IT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2086" y="427482"/>
            <a:ext cx="8767826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7E7E7E"/>
                </a:solidFill>
                <a:latin typeface="Eras Bold ITC"/>
                <a:cs typeface="Eras Bold IT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2997" y="1930400"/>
            <a:ext cx="10446004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dheeraj.rathee@providedigita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hyperlink" Target="https://www.linkedin.com/in/dheerajrathe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5631179"/>
            <a:ext cx="2481072" cy="9037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1930" y="887424"/>
            <a:ext cx="77044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0115" marR="5080" indent="-2178050">
              <a:lnSpc>
                <a:spcPct val="100000"/>
              </a:lnSpc>
              <a:spcBef>
                <a:spcPts val="95"/>
              </a:spcBef>
            </a:pPr>
            <a:r>
              <a:rPr sz="4000" b="0" spc="-60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sz="4000" b="0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sz="4000" b="0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Machine</a:t>
            </a:r>
            <a:r>
              <a:rPr sz="4000" b="0" spc="-1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4000" b="0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Models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4000" b="0" spc="-1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4000" b="0" spc="-1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0" spc="-10" dirty="0">
                <a:solidFill>
                  <a:srgbClr val="000000"/>
                </a:solidFill>
                <a:latin typeface="Calibri"/>
                <a:cs typeface="Calibri"/>
              </a:rPr>
              <a:t>Science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3657" y="2728976"/>
            <a:ext cx="3965575" cy="238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Session-</a:t>
            </a:r>
            <a:r>
              <a:rPr sz="2400" spc="-5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Dr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Dheeraj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Rathee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5"/>
              </a:spcBef>
            </a:pPr>
            <a:r>
              <a:rPr sz="2000" dirty="0">
                <a:latin typeface="Calibri"/>
                <a:cs typeface="Calibri"/>
              </a:rPr>
              <a:t>Chief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Technology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Officer </a:t>
            </a:r>
            <a:r>
              <a:rPr sz="2000" dirty="0">
                <a:latin typeface="Calibri"/>
                <a:cs typeface="Calibri"/>
              </a:rPr>
              <a:t>Provide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Digital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dheeraj.rathee@nhs.net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dheeraj.rathee@providedigital.com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6607" y="5631179"/>
            <a:ext cx="1990344" cy="839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8442" y="4351146"/>
            <a:ext cx="120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1" name="object 11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27997" y="4365752"/>
            <a:ext cx="1208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91376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277361" y="903478"/>
            <a:ext cx="3733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feel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have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77113" y="2341498"/>
          <a:ext cx="3179445" cy="406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2155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7692" y="1000201"/>
            <a:ext cx="5107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7113" y="2341498"/>
          <a:ext cx="3179445" cy="406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2155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6" name="object 6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10" name="object 10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38442" y="4351146"/>
            <a:ext cx="120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68014" y="3406775"/>
            <a:ext cx="6417945" cy="2677795"/>
          </a:xfrm>
          <a:custGeom>
            <a:avLst/>
            <a:gdLst/>
            <a:ahLst/>
            <a:cxnLst/>
            <a:rect l="l" t="t" r="r" b="b"/>
            <a:pathLst>
              <a:path w="6417945" h="2677795">
                <a:moveTo>
                  <a:pt x="15748" y="0"/>
                </a:moveTo>
                <a:lnTo>
                  <a:pt x="22987" y="212598"/>
                </a:lnTo>
                <a:lnTo>
                  <a:pt x="47371" y="422275"/>
                </a:lnTo>
                <a:lnTo>
                  <a:pt x="74675" y="629666"/>
                </a:lnTo>
                <a:lnTo>
                  <a:pt x="106045" y="833627"/>
                </a:lnTo>
                <a:lnTo>
                  <a:pt x="123825" y="933957"/>
                </a:lnTo>
                <a:lnTo>
                  <a:pt x="143128" y="1032891"/>
                </a:lnTo>
                <a:lnTo>
                  <a:pt x="164084" y="1130427"/>
                </a:lnTo>
                <a:lnTo>
                  <a:pt x="186944" y="1226312"/>
                </a:lnTo>
                <a:lnTo>
                  <a:pt x="211962" y="1320419"/>
                </a:lnTo>
                <a:lnTo>
                  <a:pt x="239140" y="1412620"/>
                </a:lnTo>
                <a:lnTo>
                  <a:pt x="268859" y="1502918"/>
                </a:lnTo>
                <a:lnTo>
                  <a:pt x="301244" y="1590929"/>
                </a:lnTo>
                <a:lnTo>
                  <a:pt x="336296" y="1676527"/>
                </a:lnTo>
                <a:lnTo>
                  <a:pt x="374523" y="1759712"/>
                </a:lnTo>
                <a:lnTo>
                  <a:pt x="415671" y="1840102"/>
                </a:lnTo>
                <a:lnTo>
                  <a:pt x="460248" y="1917953"/>
                </a:lnTo>
                <a:lnTo>
                  <a:pt x="508381" y="1992630"/>
                </a:lnTo>
                <a:lnTo>
                  <a:pt x="560070" y="2064258"/>
                </a:lnTo>
                <a:lnTo>
                  <a:pt x="615696" y="2132711"/>
                </a:lnTo>
                <a:lnTo>
                  <a:pt x="675259" y="2197658"/>
                </a:lnTo>
                <a:lnTo>
                  <a:pt x="739013" y="2259063"/>
                </a:lnTo>
                <a:lnTo>
                  <a:pt x="807212" y="2316835"/>
                </a:lnTo>
                <a:lnTo>
                  <a:pt x="879983" y="2370670"/>
                </a:lnTo>
                <a:lnTo>
                  <a:pt x="957199" y="2420480"/>
                </a:lnTo>
                <a:lnTo>
                  <a:pt x="1039495" y="2466162"/>
                </a:lnTo>
                <a:lnTo>
                  <a:pt x="1126871" y="2507437"/>
                </a:lnTo>
                <a:lnTo>
                  <a:pt x="1219327" y="2544292"/>
                </a:lnTo>
                <a:lnTo>
                  <a:pt x="1317244" y="2576537"/>
                </a:lnTo>
                <a:lnTo>
                  <a:pt x="1420495" y="2603982"/>
                </a:lnTo>
                <a:lnTo>
                  <a:pt x="1529207" y="2626918"/>
                </a:lnTo>
                <a:lnTo>
                  <a:pt x="1642999" y="2645371"/>
                </a:lnTo>
                <a:lnTo>
                  <a:pt x="1761744" y="2659405"/>
                </a:lnTo>
                <a:lnTo>
                  <a:pt x="1885569" y="2669336"/>
                </a:lnTo>
                <a:lnTo>
                  <a:pt x="2013839" y="2675343"/>
                </a:lnTo>
                <a:lnTo>
                  <a:pt x="2146554" y="2677350"/>
                </a:lnTo>
                <a:lnTo>
                  <a:pt x="2283587" y="2675724"/>
                </a:lnTo>
                <a:lnTo>
                  <a:pt x="2424811" y="2670581"/>
                </a:lnTo>
                <a:lnTo>
                  <a:pt x="2570099" y="2661996"/>
                </a:lnTo>
                <a:lnTo>
                  <a:pt x="2576659" y="2661475"/>
                </a:lnTo>
                <a:lnTo>
                  <a:pt x="2146427" y="2661475"/>
                </a:lnTo>
                <a:lnTo>
                  <a:pt x="2146569" y="2661473"/>
                </a:lnTo>
                <a:lnTo>
                  <a:pt x="2014093" y="2659481"/>
                </a:lnTo>
                <a:lnTo>
                  <a:pt x="2014347" y="2659481"/>
                </a:lnTo>
                <a:lnTo>
                  <a:pt x="1886426" y="2653487"/>
                </a:lnTo>
                <a:lnTo>
                  <a:pt x="1763140" y="2643593"/>
                </a:lnTo>
                <a:lnTo>
                  <a:pt x="1763306" y="2643593"/>
                </a:lnTo>
                <a:lnTo>
                  <a:pt x="1645049" y="2629623"/>
                </a:lnTo>
                <a:lnTo>
                  <a:pt x="1531874" y="2611285"/>
                </a:lnTo>
                <a:lnTo>
                  <a:pt x="1423924" y="2588488"/>
                </a:lnTo>
                <a:lnTo>
                  <a:pt x="1322087" y="2561386"/>
                </a:lnTo>
                <a:lnTo>
                  <a:pt x="1321943" y="2561386"/>
                </a:lnTo>
                <a:lnTo>
                  <a:pt x="1225034" y="2529446"/>
                </a:lnTo>
                <a:lnTo>
                  <a:pt x="1133444" y="2492971"/>
                </a:lnTo>
                <a:lnTo>
                  <a:pt x="1046480" y="2451925"/>
                </a:lnTo>
                <a:lnTo>
                  <a:pt x="965680" y="2406992"/>
                </a:lnTo>
                <a:lnTo>
                  <a:pt x="889199" y="2357755"/>
                </a:lnTo>
                <a:lnTo>
                  <a:pt x="817309" y="2304554"/>
                </a:lnTo>
                <a:lnTo>
                  <a:pt x="749831" y="2247455"/>
                </a:lnTo>
                <a:lnTo>
                  <a:pt x="749426" y="2247112"/>
                </a:lnTo>
                <a:lnTo>
                  <a:pt x="686435" y="2186393"/>
                </a:lnTo>
                <a:lnTo>
                  <a:pt x="627507" y="2122170"/>
                </a:lnTo>
                <a:lnTo>
                  <a:pt x="572643" y="2054478"/>
                </a:lnTo>
                <a:lnTo>
                  <a:pt x="521610" y="1983866"/>
                </a:lnTo>
                <a:lnTo>
                  <a:pt x="473710" y="1909445"/>
                </a:lnTo>
                <a:lnTo>
                  <a:pt x="429513" y="1832356"/>
                </a:lnTo>
                <a:lnTo>
                  <a:pt x="388942" y="1752981"/>
                </a:lnTo>
                <a:lnTo>
                  <a:pt x="351075" y="1670431"/>
                </a:lnTo>
                <a:lnTo>
                  <a:pt x="316080" y="1585341"/>
                </a:lnTo>
                <a:lnTo>
                  <a:pt x="316009" y="1585087"/>
                </a:lnTo>
                <a:lnTo>
                  <a:pt x="283938" y="1497838"/>
                </a:lnTo>
                <a:lnTo>
                  <a:pt x="283888" y="1497583"/>
                </a:lnTo>
                <a:lnTo>
                  <a:pt x="254337" y="1408049"/>
                </a:lnTo>
                <a:lnTo>
                  <a:pt x="254305" y="1407795"/>
                </a:lnTo>
                <a:lnTo>
                  <a:pt x="227240" y="1316227"/>
                </a:lnTo>
                <a:lnTo>
                  <a:pt x="202344" y="1222502"/>
                </a:lnTo>
                <a:lnTo>
                  <a:pt x="179638" y="1126998"/>
                </a:lnTo>
                <a:lnTo>
                  <a:pt x="158677" y="1029843"/>
                </a:lnTo>
                <a:lnTo>
                  <a:pt x="139470" y="931163"/>
                </a:lnTo>
                <a:lnTo>
                  <a:pt x="121688" y="831088"/>
                </a:lnTo>
                <a:lnTo>
                  <a:pt x="90443" y="627507"/>
                </a:lnTo>
                <a:lnTo>
                  <a:pt x="63135" y="420369"/>
                </a:lnTo>
                <a:lnTo>
                  <a:pt x="38862" y="210819"/>
                </a:lnTo>
                <a:lnTo>
                  <a:pt x="15748" y="0"/>
                </a:lnTo>
                <a:close/>
              </a:path>
              <a:path w="6417945" h="2677795">
                <a:moveTo>
                  <a:pt x="2146569" y="2661473"/>
                </a:moveTo>
                <a:lnTo>
                  <a:pt x="2146427" y="2661475"/>
                </a:lnTo>
                <a:lnTo>
                  <a:pt x="2146681" y="2661475"/>
                </a:lnTo>
                <a:close/>
              </a:path>
              <a:path w="6417945" h="2677795">
                <a:moveTo>
                  <a:pt x="2424176" y="2654719"/>
                </a:moveTo>
                <a:lnTo>
                  <a:pt x="2283079" y="2659862"/>
                </a:lnTo>
                <a:lnTo>
                  <a:pt x="2283333" y="2659862"/>
                </a:lnTo>
                <a:lnTo>
                  <a:pt x="2146569" y="2661473"/>
                </a:lnTo>
                <a:lnTo>
                  <a:pt x="2576680" y="2661473"/>
                </a:lnTo>
                <a:lnTo>
                  <a:pt x="2661625" y="2654731"/>
                </a:lnTo>
                <a:lnTo>
                  <a:pt x="2424049" y="2654731"/>
                </a:lnTo>
                <a:close/>
              </a:path>
              <a:path w="6417945" h="2677795">
                <a:moveTo>
                  <a:pt x="3009096" y="2619413"/>
                </a:moveTo>
                <a:lnTo>
                  <a:pt x="2869945" y="2619425"/>
                </a:lnTo>
                <a:lnTo>
                  <a:pt x="2717546" y="2634361"/>
                </a:lnTo>
                <a:lnTo>
                  <a:pt x="2568956" y="2646159"/>
                </a:lnTo>
                <a:lnTo>
                  <a:pt x="2424049" y="2654731"/>
                </a:lnTo>
                <a:lnTo>
                  <a:pt x="2661625" y="2654731"/>
                </a:lnTo>
                <a:lnTo>
                  <a:pt x="2719070" y="2650172"/>
                </a:lnTo>
                <a:lnTo>
                  <a:pt x="2871596" y="2635199"/>
                </a:lnTo>
                <a:lnTo>
                  <a:pt x="3009096" y="2619413"/>
                </a:lnTo>
                <a:close/>
              </a:path>
              <a:path w="6417945" h="2677795">
                <a:moveTo>
                  <a:pt x="1886560" y="2653497"/>
                </a:moveTo>
                <a:close/>
              </a:path>
              <a:path w="6417945" h="2677795">
                <a:moveTo>
                  <a:pt x="1886426" y="2653487"/>
                </a:moveTo>
                <a:lnTo>
                  <a:pt x="1886560" y="2653497"/>
                </a:lnTo>
                <a:lnTo>
                  <a:pt x="1886426" y="2653487"/>
                </a:lnTo>
                <a:close/>
              </a:path>
              <a:path w="6417945" h="2677795">
                <a:moveTo>
                  <a:pt x="1763306" y="2643593"/>
                </a:moveTo>
                <a:lnTo>
                  <a:pt x="1763140" y="2643593"/>
                </a:lnTo>
                <a:lnTo>
                  <a:pt x="1763522" y="2643619"/>
                </a:lnTo>
                <a:lnTo>
                  <a:pt x="1763306" y="2643593"/>
                </a:lnTo>
                <a:close/>
              </a:path>
              <a:path w="6417945" h="2677795">
                <a:moveTo>
                  <a:pt x="1645100" y="2629632"/>
                </a:moveTo>
                <a:lnTo>
                  <a:pt x="1645285" y="2629662"/>
                </a:lnTo>
                <a:lnTo>
                  <a:pt x="1645100" y="2629632"/>
                </a:lnTo>
                <a:close/>
              </a:path>
              <a:path w="6417945" h="2677795">
                <a:moveTo>
                  <a:pt x="1645049" y="2629623"/>
                </a:moveTo>
                <a:close/>
              </a:path>
              <a:path w="6417945" h="2677795">
                <a:moveTo>
                  <a:pt x="3149176" y="2601518"/>
                </a:moveTo>
                <a:lnTo>
                  <a:pt x="3025664" y="2601531"/>
                </a:lnTo>
                <a:lnTo>
                  <a:pt x="2869961" y="2619424"/>
                </a:lnTo>
                <a:lnTo>
                  <a:pt x="3009096" y="2619413"/>
                </a:lnTo>
                <a:lnTo>
                  <a:pt x="3027680" y="2617279"/>
                </a:lnTo>
                <a:lnTo>
                  <a:pt x="3149176" y="2601518"/>
                </a:lnTo>
                <a:close/>
              </a:path>
              <a:path w="6417945" h="2677795">
                <a:moveTo>
                  <a:pt x="1532218" y="2611341"/>
                </a:moveTo>
                <a:close/>
              </a:path>
              <a:path w="6417945" h="2677795">
                <a:moveTo>
                  <a:pt x="1531954" y="2611285"/>
                </a:moveTo>
                <a:lnTo>
                  <a:pt x="1532218" y="2611341"/>
                </a:lnTo>
                <a:lnTo>
                  <a:pt x="1531954" y="2611285"/>
                </a:lnTo>
                <a:close/>
              </a:path>
              <a:path w="6417945" h="2677795">
                <a:moveTo>
                  <a:pt x="3449710" y="2557449"/>
                </a:moveTo>
                <a:lnTo>
                  <a:pt x="3347124" y="2557462"/>
                </a:lnTo>
                <a:lnTo>
                  <a:pt x="3184906" y="2580881"/>
                </a:lnTo>
                <a:lnTo>
                  <a:pt x="3025647" y="2601531"/>
                </a:lnTo>
                <a:lnTo>
                  <a:pt x="3025775" y="2601518"/>
                </a:lnTo>
                <a:lnTo>
                  <a:pt x="3149176" y="2601518"/>
                </a:lnTo>
                <a:lnTo>
                  <a:pt x="3187065" y="2596603"/>
                </a:lnTo>
                <a:lnTo>
                  <a:pt x="3349497" y="2573147"/>
                </a:lnTo>
                <a:lnTo>
                  <a:pt x="3449710" y="2557449"/>
                </a:lnTo>
                <a:close/>
              </a:path>
              <a:path w="6417945" h="2677795">
                <a:moveTo>
                  <a:pt x="1424049" y="2588488"/>
                </a:moveTo>
                <a:lnTo>
                  <a:pt x="1424432" y="2588590"/>
                </a:lnTo>
                <a:lnTo>
                  <a:pt x="1424049" y="2588488"/>
                </a:lnTo>
                <a:close/>
              </a:path>
              <a:path w="6417945" h="2677795">
                <a:moveTo>
                  <a:pt x="3184906" y="2580868"/>
                </a:moveTo>
                <a:close/>
              </a:path>
              <a:path w="6417945" h="2677795">
                <a:moveTo>
                  <a:pt x="1321562" y="2561247"/>
                </a:moveTo>
                <a:lnTo>
                  <a:pt x="1321943" y="2561386"/>
                </a:lnTo>
                <a:lnTo>
                  <a:pt x="1322087" y="2561386"/>
                </a:lnTo>
                <a:lnTo>
                  <a:pt x="1321562" y="2561247"/>
                </a:lnTo>
                <a:close/>
              </a:path>
              <a:path w="6417945" h="2677795">
                <a:moveTo>
                  <a:pt x="3608332" y="2531554"/>
                </a:moveTo>
                <a:lnTo>
                  <a:pt x="3512357" y="2531567"/>
                </a:lnTo>
                <a:lnTo>
                  <a:pt x="3347085" y="2557462"/>
                </a:lnTo>
                <a:lnTo>
                  <a:pt x="3449710" y="2557449"/>
                </a:lnTo>
                <a:lnTo>
                  <a:pt x="3514979" y="2547226"/>
                </a:lnTo>
                <a:lnTo>
                  <a:pt x="3608332" y="2531554"/>
                </a:lnTo>
                <a:close/>
              </a:path>
              <a:path w="6417945" h="2677795">
                <a:moveTo>
                  <a:pt x="3936851" y="2472905"/>
                </a:moveTo>
                <a:lnTo>
                  <a:pt x="3850949" y="2472918"/>
                </a:lnTo>
                <a:lnTo>
                  <a:pt x="3680333" y="2503385"/>
                </a:lnTo>
                <a:lnTo>
                  <a:pt x="3512312" y="2531567"/>
                </a:lnTo>
                <a:lnTo>
                  <a:pt x="3608332" y="2531554"/>
                </a:lnTo>
                <a:lnTo>
                  <a:pt x="3683000" y="2519019"/>
                </a:lnTo>
                <a:lnTo>
                  <a:pt x="3770648" y="2503373"/>
                </a:lnTo>
                <a:lnTo>
                  <a:pt x="3936851" y="2472905"/>
                </a:lnTo>
                <a:close/>
              </a:path>
              <a:path w="6417945" h="2677795">
                <a:moveTo>
                  <a:pt x="1224534" y="2529281"/>
                </a:moveTo>
                <a:lnTo>
                  <a:pt x="1224914" y="2529446"/>
                </a:lnTo>
                <a:lnTo>
                  <a:pt x="1224534" y="2529281"/>
                </a:lnTo>
                <a:close/>
              </a:path>
              <a:path w="6417945" h="2677795">
                <a:moveTo>
                  <a:pt x="3680333" y="2503373"/>
                </a:moveTo>
                <a:close/>
              </a:path>
              <a:path w="6417945" h="2677795">
                <a:moveTo>
                  <a:pt x="1132966" y="2492781"/>
                </a:moveTo>
                <a:lnTo>
                  <a:pt x="1133348" y="2492971"/>
                </a:lnTo>
                <a:lnTo>
                  <a:pt x="1132966" y="2492781"/>
                </a:lnTo>
                <a:close/>
              </a:path>
              <a:path w="6417945" h="2677795">
                <a:moveTo>
                  <a:pt x="4278592" y="2405875"/>
                </a:moveTo>
                <a:lnTo>
                  <a:pt x="4199317" y="2405888"/>
                </a:lnTo>
                <a:lnTo>
                  <a:pt x="4023994" y="2440355"/>
                </a:lnTo>
                <a:lnTo>
                  <a:pt x="3850893" y="2472918"/>
                </a:lnTo>
                <a:lnTo>
                  <a:pt x="3936851" y="2472905"/>
                </a:lnTo>
                <a:lnTo>
                  <a:pt x="4046264" y="2452158"/>
                </a:lnTo>
                <a:lnTo>
                  <a:pt x="4106341" y="2440343"/>
                </a:lnTo>
                <a:lnTo>
                  <a:pt x="4278592" y="2405875"/>
                </a:lnTo>
                <a:close/>
              </a:path>
              <a:path w="6417945" h="2677795">
                <a:moveTo>
                  <a:pt x="1046972" y="2452158"/>
                </a:moveTo>
                <a:close/>
              </a:path>
              <a:path w="6417945" h="2677795">
                <a:moveTo>
                  <a:pt x="1046553" y="2451925"/>
                </a:moveTo>
                <a:lnTo>
                  <a:pt x="1046972" y="2452158"/>
                </a:lnTo>
                <a:lnTo>
                  <a:pt x="1046553" y="2451925"/>
                </a:lnTo>
                <a:close/>
              </a:path>
              <a:path w="6417945" h="2677795">
                <a:moveTo>
                  <a:pt x="4023994" y="2440343"/>
                </a:moveTo>
                <a:close/>
              </a:path>
              <a:path w="6417945" h="2677795">
                <a:moveTo>
                  <a:pt x="965200" y="2406726"/>
                </a:moveTo>
                <a:lnTo>
                  <a:pt x="965581" y="2406992"/>
                </a:lnTo>
                <a:lnTo>
                  <a:pt x="965200" y="2406726"/>
                </a:lnTo>
                <a:close/>
              </a:path>
              <a:path w="6417945" h="2677795">
                <a:moveTo>
                  <a:pt x="4809894" y="2292464"/>
                </a:moveTo>
                <a:lnTo>
                  <a:pt x="4737041" y="2292477"/>
                </a:lnTo>
                <a:lnTo>
                  <a:pt x="4555997" y="2331808"/>
                </a:lnTo>
                <a:lnTo>
                  <a:pt x="4199255" y="2405888"/>
                </a:lnTo>
                <a:lnTo>
                  <a:pt x="4278592" y="2405875"/>
                </a:lnTo>
                <a:lnTo>
                  <a:pt x="4630770" y="2331796"/>
                </a:lnTo>
                <a:lnTo>
                  <a:pt x="4809894" y="2292464"/>
                </a:lnTo>
                <a:close/>
              </a:path>
              <a:path w="6417945" h="2677795">
                <a:moveTo>
                  <a:pt x="888746" y="2357462"/>
                </a:moveTo>
                <a:lnTo>
                  <a:pt x="889126" y="2357755"/>
                </a:lnTo>
                <a:lnTo>
                  <a:pt x="888746" y="2357462"/>
                </a:lnTo>
                <a:close/>
              </a:path>
              <a:path w="6417945" h="2677795">
                <a:moveTo>
                  <a:pt x="4555997" y="2331796"/>
                </a:moveTo>
                <a:close/>
              </a:path>
              <a:path w="6417945" h="2677795">
                <a:moveTo>
                  <a:pt x="816863" y="2304224"/>
                </a:moveTo>
                <a:lnTo>
                  <a:pt x="817245" y="2304554"/>
                </a:lnTo>
                <a:lnTo>
                  <a:pt x="816863" y="2304224"/>
                </a:lnTo>
                <a:close/>
              </a:path>
              <a:path w="6417945" h="2677795">
                <a:moveTo>
                  <a:pt x="6335807" y="1915618"/>
                </a:moveTo>
                <a:lnTo>
                  <a:pt x="6310435" y="1921786"/>
                </a:lnTo>
                <a:lnTo>
                  <a:pt x="5288788" y="2167001"/>
                </a:lnTo>
                <a:lnTo>
                  <a:pt x="4919599" y="2251722"/>
                </a:lnTo>
                <a:lnTo>
                  <a:pt x="4736972" y="2292477"/>
                </a:lnTo>
                <a:lnTo>
                  <a:pt x="4737100" y="2292464"/>
                </a:lnTo>
                <a:lnTo>
                  <a:pt x="4809894" y="2292464"/>
                </a:lnTo>
                <a:lnTo>
                  <a:pt x="4990600" y="2251710"/>
                </a:lnTo>
                <a:lnTo>
                  <a:pt x="6339474" y="1931022"/>
                </a:lnTo>
                <a:lnTo>
                  <a:pt x="6343766" y="1921786"/>
                </a:lnTo>
                <a:lnTo>
                  <a:pt x="6335807" y="1915618"/>
                </a:lnTo>
                <a:close/>
              </a:path>
              <a:path w="6417945" h="2677795">
                <a:moveTo>
                  <a:pt x="4919599" y="2251710"/>
                </a:moveTo>
                <a:close/>
              </a:path>
              <a:path w="6417945" h="2677795">
                <a:moveTo>
                  <a:pt x="749634" y="2247288"/>
                </a:moveTo>
                <a:lnTo>
                  <a:pt x="749808" y="2247455"/>
                </a:lnTo>
                <a:lnTo>
                  <a:pt x="749634" y="2247288"/>
                </a:lnTo>
                <a:close/>
              </a:path>
              <a:path w="6417945" h="2677795">
                <a:moveTo>
                  <a:pt x="749452" y="2247112"/>
                </a:moveTo>
                <a:lnTo>
                  <a:pt x="749634" y="2247288"/>
                </a:lnTo>
                <a:lnTo>
                  <a:pt x="749452" y="2247112"/>
                </a:lnTo>
                <a:close/>
              </a:path>
              <a:path w="6417945" h="2677795">
                <a:moveTo>
                  <a:pt x="686489" y="2186393"/>
                </a:moveTo>
                <a:lnTo>
                  <a:pt x="686815" y="2186749"/>
                </a:lnTo>
                <a:lnTo>
                  <a:pt x="686489" y="2186393"/>
                </a:lnTo>
                <a:close/>
              </a:path>
              <a:path w="6417945" h="2677795">
                <a:moveTo>
                  <a:pt x="627578" y="2122170"/>
                </a:moveTo>
                <a:lnTo>
                  <a:pt x="627888" y="2122551"/>
                </a:lnTo>
                <a:lnTo>
                  <a:pt x="627578" y="2122170"/>
                </a:lnTo>
                <a:close/>
              </a:path>
              <a:path w="6417945" h="2677795">
                <a:moveTo>
                  <a:pt x="572713" y="2054478"/>
                </a:moveTo>
                <a:lnTo>
                  <a:pt x="572897" y="2054733"/>
                </a:lnTo>
                <a:lnTo>
                  <a:pt x="572713" y="2054478"/>
                </a:lnTo>
                <a:close/>
              </a:path>
              <a:path w="6417945" h="2677795">
                <a:moveTo>
                  <a:pt x="6405531" y="1914144"/>
                </a:moveTo>
                <a:lnTo>
                  <a:pt x="6341871" y="1914144"/>
                </a:lnTo>
                <a:lnTo>
                  <a:pt x="6345682" y="1929511"/>
                </a:lnTo>
                <a:lnTo>
                  <a:pt x="6339474" y="1931022"/>
                </a:lnTo>
                <a:lnTo>
                  <a:pt x="6309487" y="1995551"/>
                </a:lnTo>
                <a:lnTo>
                  <a:pt x="6405531" y="1914144"/>
                </a:lnTo>
                <a:close/>
              </a:path>
              <a:path w="6417945" h="2677795">
                <a:moveTo>
                  <a:pt x="521415" y="1983596"/>
                </a:moveTo>
                <a:lnTo>
                  <a:pt x="521588" y="1983866"/>
                </a:lnTo>
                <a:lnTo>
                  <a:pt x="521415" y="1983596"/>
                </a:lnTo>
                <a:close/>
              </a:path>
              <a:path w="6417945" h="2677795">
                <a:moveTo>
                  <a:pt x="521343" y="1983486"/>
                </a:moveTo>
                <a:close/>
              </a:path>
              <a:path w="6417945" h="2677795">
                <a:moveTo>
                  <a:pt x="6343766" y="1921786"/>
                </a:moveTo>
                <a:lnTo>
                  <a:pt x="6339474" y="1931022"/>
                </a:lnTo>
                <a:lnTo>
                  <a:pt x="6345682" y="1929511"/>
                </a:lnTo>
                <a:lnTo>
                  <a:pt x="6343766" y="1921786"/>
                </a:lnTo>
                <a:close/>
              </a:path>
              <a:path w="6417945" h="2677795">
                <a:moveTo>
                  <a:pt x="6341871" y="1914144"/>
                </a:moveTo>
                <a:lnTo>
                  <a:pt x="6335807" y="1915618"/>
                </a:lnTo>
                <a:lnTo>
                  <a:pt x="6343757" y="1921748"/>
                </a:lnTo>
                <a:lnTo>
                  <a:pt x="6341871" y="1914144"/>
                </a:lnTo>
                <a:close/>
              </a:path>
              <a:path w="6417945" h="2677795">
                <a:moveTo>
                  <a:pt x="6279388" y="1872107"/>
                </a:moveTo>
                <a:lnTo>
                  <a:pt x="6335807" y="1915618"/>
                </a:lnTo>
                <a:lnTo>
                  <a:pt x="6341871" y="1914144"/>
                </a:lnTo>
                <a:lnTo>
                  <a:pt x="6405531" y="1914144"/>
                </a:lnTo>
                <a:lnTo>
                  <a:pt x="6417818" y="1903730"/>
                </a:lnTo>
                <a:lnTo>
                  <a:pt x="6279388" y="1872107"/>
                </a:lnTo>
                <a:close/>
              </a:path>
              <a:path w="6417945" h="2677795">
                <a:moveTo>
                  <a:pt x="473745" y="1909445"/>
                </a:moveTo>
                <a:lnTo>
                  <a:pt x="473963" y="1909826"/>
                </a:lnTo>
                <a:lnTo>
                  <a:pt x="473745" y="1909445"/>
                </a:lnTo>
                <a:close/>
              </a:path>
              <a:path w="6417945" h="2677795">
                <a:moveTo>
                  <a:pt x="429572" y="1832356"/>
                </a:moveTo>
                <a:lnTo>
                  <a:pt x="429768" y="1832737"/>
                </a:lnTo>
                <a:lnTo>
                  <a:pt x="429572" y="1832356"/>
                </a:lnTo>
                <a:close/>
              </a:path>
              <a:path w="6417945" h="2677795">
                <a:moveTo>
                  <a:pt x="388747" y="1752600"/>
                </a:moveTo>
                <a:lnTo>
                  <a:pt x="388874" y="1752981"/>
                </a:lnTo>
                <a:lnTo>
                  <a:pt x="388747" y="1752600"/>
                </a:lnTo>
                <a:close/>
              </a:path>
              <a:path w="6417945" h="2677795">
                <a:moveTo>
                  <a:pt x="350900" y="1670050"/>
                </a:moveTo>
                <a:lnTo>
                  <a:pt x="351027" y="1670431"/>
                </a:lnTo>
                <a:lnTo>
                  <a:pt x="350900" y="1670050"/>
                </a:lnTo>
                <a:close/>
              </a:path>
              <a:path w="6417945" h="2677795">
                <a:moveTo>
                  <a:pt x="316009" y="1585087"/>
                </a:moveTo>
                <a:lnTo>
                  <a:pt x="316102" y="1585341"/>
                </a:lnTo>
                <a:lnTo>
                  <a:pt x="316009" y="1585087"/>
                </a:lnTo>
                <a:close/>
              </a:path>
              <a:path w="6417945" h="2677795">
                <a:moveTo>
                  <a:pt x="283888" y="1497583"/>
                </a:moveTo>
                <a:lnTo>
                  <a:pt x="283972" y="1497838"/>
                </a:lnTo>
                <a:lnTo>
                  <a:pt x="283888" y="1497583"/>
                </a:lnTo>
                <a:close/>
              </a:path>
              <a:path w="6417945" h="2677795">
                <a:moveTo>
                  <a:pt x="254305" y="1407795"/>
                </a:moveTo>
                <a:lnTo>
                  <a:pt x="254381" y="1408049"/>
                </a:lnTo>
                <a:lnTo>
                  <a:pt x="254305" y="1407795"/>
                </a:lnTo>
                <a:close/>
              </a:path>
              <a:path w="6417945" h="2677795">
                <a:moveTo>
                  <a:pt x="227296" y="1316101"/>
                </a:moveTo>
                <a:close/>
              </a:path>
              <a:path w="6417945" h="2677795">
                <a:moveTo>
                  <a:pt x="202407" y="1222375"/>
                </a:moveTo>
                <a:close/>
              </a:path>
              <a:path w="6417945" h="2677795">
                <a:moveTo>
                  <a:pt x="179577" y="1126744"/>
                </a:moveTo>
                <a:lnTo>
                  <a:pt x="179577" y="1126998"/>
                </a:lnTo>
                <a:lnTo>
                  <a:pt x="179577" y="1126744"/>
                </a:lnTo>
                <a:close/>
              </a:path>
              <a:path w="6417945" h="2677795">
                <a:moveTo>
                  <a:pt x="158623" y="1029588"/>
                </a:moveTo>
                <a:lnTo>
                  <a:pt x="158623" y="1029843"/>
                </a:lnTo>
                <a:lnTo>
                  <a:pt x="158623" y="1029588"/>
                </a:lnTo>
                <a:close/>
              </a:path>
              <a:path w="6417945" h="2677795">
                <a:moveTo>
                  <a:pt x="139446" y="931037"/>
                </a:moveTo>
                <a:close/>
              </a:path>
              <a:path w="6417945" h="2677795">
                <a:moveTo>
                  <a:pt x="121773" y="830961"/>
                </a:moveTo>
                <a:close/>
              </a:path>
              <a:path w="6417945" h="2677795">
                <a:moveTo>
                  <a:pt x="90424" y="627380"/>
                </a:moveTo>
                <a:close/>
              </a:path>
              <a:path w="6417945" h="2677795">
                <a:moveTo>
                  <a:pt x="63231" y="42024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8442" y="4351146"/>
            <a:ext cx="120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1" name="object 11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32277" y="1065657"/>
            <a:ext cx="4331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second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feel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77113" y="2341498"/>
          <a:ext cx="3179445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8442" y="4351146"/>
            <a:ext cx="12090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466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1" name="object 11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22879" y="1122679"/>
            <a:ext cx="4331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second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feel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477113" y="2341498"/>
          <a:ext cx="3179445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0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272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3695827" y="4116578"/>
            <a:ext cx="2602865" cy="2054860"/>
          </a:xfrm>
          <a:custGeom>
            <a:avLst/>
            <a:gdLst/>
            <a:ahLst/>
            <a:cxnLst/>
            <a:rect l="l" t="t" r="r" b="b"/>
            <a:pathLst>
              <a:path w="2602865" h="2054860">
                <a:moveTo>
                  <a:pt x="14986" y="0"/>
                </a:moveTo>
                <a:lnTo>
                  <a:pt x="62484" y="173355"/>
                </a:lnTo>
                <a:lnTo>
                  <a:pt x="125222" y="339979"/>
                </a:lnTo>
                <a:lnTo>
                  <a:pt x="188213" y="504825"/>
                </a:lnTo>
                <a:lnTo>
                  <a:pt x="251713" y="666496"/>
                </a:lnTo>
                <a:lnTo>
                  <a:pt x="315595" y="824230"/>
                </a:lnTo>
                <a:lnTo>
                  <a:pt x="380364" y="976884"/>
                </a:lnTo>
                <a:lnTo>
                  <a:pt x="413003" y="1051052"/>
                </a:lnTo>
                <a:lnTo>
                  <a:pt x="446024" y="1123442"/>
                </a:lnTo>
                <a:lnTo>
                  <a:pt x="479298" y="1194308"/>
                </a:lnTo>
                <a:lnTo>
                  <a:pt x="512699" y="1263142"/>
                </a:lnTo>
                <a:lnTo>
                  <a:pt x="546481" y="1329944"/>
                </a:lnTo>
                <a:lnTo>
                  <a:pt x="580517" y="1394587"/>
                </a:lnTo>
                <a:lnTo>
                  <a:pt x="615061" y="1457071"/>
                </a:lnTo>
                <a:lnTo>
                  <a:pt x="649859" y="1517129"/>
                </a:lnTo>
                <a:lnTo>
                  <a:pt x="684911" y="1574647"/>
                </a:lnTo>
                <a:lnTo>
                  <a:pt x="720598" y="1629600"/>
                </a:lnTo>
                <a:lnTo>
                  <a:pt x="756538" y="1681708"/>
                </a:lnTo>
                <a:lnTo>
                  <a:pt x="792988" y="1730984"/>
                </a:lnTo>
                <a:lnTo>
                  <a:pt x="829818" y="1777238"/>
                </a:lnTo>
                <a:lnTo>
                  <a:pt x="867283" y="1820265"/>
                </a:lnTo>
                <a:lnTo>
                  <a:pt x="905128" y="1860067"/>
                </a:lnTo>
                <a:lnTo>
                  <a:pt x="943610" y="1896567"/>
                </a:lnTo>
                <a:lnTo>
                  <a:pt x="982599" y="1929447"/>
                </a:lnTo>
                <a:lnTo>
                  <a:pt x="1022223" y="1958733"/>
                </a:lnTo>
                <a:lnTo>
                  <a:pt x="1062355" y="1984108"/>
                </a:lnTo>
                <a:lnTo>
                  <a:pt x="1103249" y="2005622"/>
                </a:lnTo>
                <a:lnTo>
                  <a:pt x="1144777" y="2023160"/>
                </a:lnTo>
                <a:lnTo>
                  <a:pt x="1186814" y="2036610"/>
                </a:lnTo>
                <a:lnTo>
                  <a:pt x="1229487" y="2046198"/>
                </a:lnTo>
                <a:lnTo>
                  <a:pt x="1272667" y="2052193"/>
                </a:lnTo>
                <a:lnTo>
                  <a:pt x="1316227" y="2054415"/>
                </a:lnTo>
                <a:lnTo>
                  <a:pt x="1338199" y="2054313"/>
                </a:lnTo>
                <a:lnTo>
                  <a:pt x="1382522" y="2051418"/>
                </a:lnTo>
                <a:lnTo>
                  <a:pt x="1427226" y="2045347"/>
                </a:lnTo>
                <a:lnTo>
                  <a:pt x="1461294" y="2038540"/>
                </a:lnTo>
                <a:lnTo>
                  <a:pt x="1316227" y="2038540"/>
                </a:lnTo>
                <a:lnTo>
                  <a:pt x="1316558" y="2038538"/>
                </a:lnTo>
                <a:lnTo>
                  <a:pt x="1295019" y="2037880"/>
                </a:lnTo>
                <a:lnTo>
                  <a:pt x="1295221" y="2037880"/>
                </a:lnTo>
                <a:lnTo>
                  <a:pt x="1273989" y="2036368"/>
                </a:lnTo>
                <a:lnTo>
                  <a:pt x="1253419" y="2033981"/>
                </a:lnTo>
                <a:lnTo>
                  <a:pt x="1253236" y="2033981"/>
                </a:lnTo>
                <a:lnTo>
                  <a:pt x="1232153" y="2030552"/>
                </a:lnTo>
                <a:lnTo>
                  <a:pt x="1211350" y="2026399"/>
                </a:lnTo>
                <a:lnTo>
                  <a:pt x="1190752" y="2021255"/>
                </a:lnTo>
                <a:lnTo>
                  <a:pt x="1170771" y="2015248"/>
                </a:lnTo>
                <a:lnTo>
                  <a:pt x="1150112" y="2008200"/>
                </a:lnTo>
                <a:lnTo>
                  <a:pt x="1130331" y="2000262"/>
                </a:lnTo>
                <a:lnTo>
                  <a:pt x="1109852" y="1991220"/>
                </a:lnTo>
                <a:lnTo>
                  <a:pt x="1070679" y="1970519"/>
                </a:lnTo>
                <a:lnTo>
                  <a:pt x="1070102" y="1970214"/>
                </a:lnTo>
                <a:lnTo>
                  <a:pt x="1030859" y="1945462"/>
                </a:lnTo>
                <a:lnTo>
                  <a:pt x="992679" y="1917153"/>
                </a:lnTo>
                <a:lnTo>
                  <a:pt x="954024" y="1884578"/>
                </a:lnTo>
                <a:lnTo>
                  <a:pt x="916177" y="1848688"/>
                </a:lnTo>
                <a:lnTo>
                  <a:pt x="878839" y="1809457"/>
                </a:lnTo>
                <a:lnTo>
                  <a:pt x="842230" y="1767205"/>
                </a:lnTo>
                <a:lnTo>
                  <a:pt x="805742" y="1721434"/>
                </a:lnTo>
                <a:lnTo>
                  <a:pt x="769525" y="1672590"/>
                </a:lnTo>
                <a:lnTo>
                  <a:pt x="733690" y="1620685"/>
                </a:lnTo>
                <a:lnTo>
                  <a:pt x="698488" y="1566278"/>
                </a:lnTo>
                <a:lnTo>
                  <a:pt x="663548" y="1509102"/>
                </a:lnTo>
                <a:lnTo>
                  <a:pt x="628850" y="1449324"/>
                </a:lnTo>
                <a:lnTo>
                  <a:pt x="628833" y="1449197"/>
                </a:lnTo>
                <a:lnTo>
                  <a:pt x="594557" y="1387221"/>
                </a:lnTo>
                <a:lnTo>
                  <a:pt x="594547" y="1387094"/>
                </a:lnTo>
                <a:lnTo>
                  <a:pt x="560644" y="1322705"/>
                </a:lnTo>
                <a:lnTo>
                  <a:pt x="560640" y="1322578"/>
                </a:lnTo>
                <a:lnTo>
                  <a:pt x="526987" y="1256157"/>
                </a:lnTo>
                <a:lnTo>
                  <a:pt x="493583" y="1187450"/>
                </a:lnTo>
                <a:lnTo>
                  <a:pt x="493589" y="1187323"/>
                </a:lnTo>
                <a:lnTo>
                  <a:pt x="460501" y="1116838"/>
                </a:lnTo>
                <a:lnTo>
                  <a:pt x="427539" y="1044575"/>
                </a:lnTo>
                <a:lnTo>
                  <a:pt x="394843" y="970534"/>
                </a:lnTo>
                <a:lnTo>
                  <a:pt x="330380" y="818261"/>
                </a:lnTo>
                <a:lnTo>
                  <a:pt x="266497" y="660654"/>
                </a:lnTo>
                <a:lnTo>
                  <a:pt x="202995" y="499110"/>
                </a:lnTo>
                <a:lnTo>
                  <a:pt x="140081" y="334391"/>
                </a:lnTo>
                <a:lnTo>
                  <a:pt x="77470" y="167767"/>
                </a:lnTo>
                <a:lnTo>
                  <a:pt x="14986" y="0"/>
                </a:lnTo>
                <a:close/>
              </a:path>
              <a:path w="2602865" h="2054860">
                <a:moveTo>
                  <a:pt x="1316558" y="2038538"/>
                </a:moveTo>
                <a:lnTo>
                  <a:pt x="1316227" y="2038540"/>
                </a:lnTo>
                <a:lnTo>
                  <a:pt x="1316609" y="2038540"/>
                </a:lnTo>
                <a:close/>
              </a:path>
              <a:path w="2602865" h="2054860">
                <a:moveTo>
                  <a:pt x="1337945" y="2038438"/>
                </a:moveTo>
                <a:lnTo>
                  <a:pt x="1316558" y="2038538"/>
                </a:lnTo>
                <a:lnTo>
                  <a:pt x="1461301" y="2038538"/>
                </a:lnTo>
                <a:lnTo>
                  <a:pt x="1461696" y="2038451"/>
                </a:lnTo>
                <a:lnTo>
                  <a:pt x="1337690" y="2038451"/>
                </a:lnTo>
                <a:lnTo>
                  <a:pt x="1337945" y="2038438"/>
                </a:lnTo>
                <a:close/>
              </a:path>
              <a:path w="2602865" h="2054860">
                <a:moveTo>
                  <a:pt x="1466401" y="2037410"/>
                </a:moveTo>
                <a:lnTo>
                  <a:pt x="1359153" y="2037422"/>
                </a:lnTo>
                <a:lnTo>
                  <a:pt x="1337690" y="2038451"/>
                </a:lnTo>
                <a:lnTo>
                  <a:pt x="1461753" y="2038438"/>
                </a:lnTo>
                <a:lnTo>
                  <a:pt x="1466401" y="2037410"/>
                </a:lnTo>
                <a:close/>
              </a:path>
              <a:path w="2602865" h="2054860">
                <a:moveTo>
                  <a:pt x="1295374" y="2037890"/>
                </a:moveTo>
                <a:close/>
              </a:path>
              <a:path w="2602865" h="2054860">
                <a:moveTo>
                  <a:pt x="1295221" y="2037880"/>
                </a:moveTo>
                <a:lnTo>
                  <a:pt x="1295019" y="2037880"/>
                </a:lnTo>
                <a:lnTo>
                  <a:pt x="1295374" y="2037890"/>
                </a:lnTo>
                <a:lnTo>
                  <a:pt x="1295221" y="2037880"/>
                </a:lnTo>
                <a:close/>
              </a:path>
              <a:path w="2602865" h="2054860">
                <a:moveTo>
                  <a:pt x="1474243" y="2035619"/>
                </a:moveTo>
                <a:lnTo>
                  <a:pt x="1381022" y="2035629"/>
                </a:lnTo>
                <a:lnTo>
                  <a:pt x="1359169" y="2037421"/>
                </a:lnTo>
                <a:lnTo>
                  <a:pt x="1359408" y="2037410"/>
                </a:lnTo>
                <a:lnTo>
                  <a:pt x="1466401" y="2037410"/>
                </a:lnTo>
                <a:lnTo>
                  <a:pt x="1472311" y="2036102"/>
                </a:lnTo>
                <a:lnTo>
                  <a:pt x="1474243" y="2035619"/>
                </a:lnTo>
                <a:close/>
              </a:path>
              <a:path w="2602865" h="2054860">
                <a:moveTo>
                  <a:pt x="1274072" y="2036378"/>
                </a:moveTo>
                <a:lnTo>
                  <a:pt x="1274318" y="2036406"/>
                </a:lnTo>
                <a:lnTo>
                  <a:pt x="1274473" y="2036406"/>
                </a:lnTo>
                <a:lnTo>
                  <a:pt x="1274072" y="2036378"/>
                </a:lnTo>
                <a:close/>
              </a:path>
              <a:path w="2602865" h="2054860">
                <a:moveTo>
                  <a:pt x="1273989" y="2036368"/>
                </a:moveTo>
                <a:close/>
              </a:path>
              <a:path w="2602865" h="2054860">
                <a:moveTo>
                  <a:pt x="1484465" y="2033066"/>
                </a:moveTo>
                <a:lnTo>
                  <a:pt x="1402814" y="2033070"/>
                </a:lnTo>
                <a:lnTo>
                  <a:pt x="1381000" y="2035629"/>
                </a:lnTo>
                <a:lnTo>
                  <a:pt x="1474243" y="2035619"/>
                </a:lnTo>
                <a:lnTo>
                  <a:pt x="1484465" y="2033066"/>
                </a:lnTo>
                <a:close/>
              </a:path>
              <a:path w="2602865" h="2054860">
                <a:moveTo>
                  <a:pt x="1252982" y="2033930"/>
                </a:moveTo>
                <a:lnTo>
                  <a:pt x="1253236" y="2033981"/>
                </a:lnTo>
                <a:lnTo>
                  <a:pt x="1253419" y="2033981"/>
                </a:lnTo>
                <a:lnTo>
                  <a:pt x="1252982" y="2033930"/>
                </a:lnTo>
                <a:close/>
              </a:path>
              <a:path w="2602865" h="2054860">
                <a:moveTo>
                  <a:pt x="1512133" y="2025535"/>
                </a:moveTo>
                <a:lnTo>
                  <a:pt x="1446657" y="2025535"/>
                </a:lnTo>
                <a:lnTo>
                  <a:pt x="1424432" y="2029726"/>
                </a:lnTo>
                <a:lnTo>
                  <a:pt x="1402807" y="2033070"/>
                </a:lnTo>
                <a:lnTo>
                  <a:pt x="1484465" y="2033066"/>
                </a:lnTo>
                <a:lnTo>
                  <a:pt x="1495044" y="2030425"/>
                </a:lnTo>
                <a:lnTo>
                  <a:pt x="1512133" y="2025535"/>
                </a:lnTo>
                <a:close/>
              </a:path>
              <a:path w="2602865" h="2054860">
                <a:moveTo>
                  <a:pt x="1232216" y="2030552"/>
                </a:moveTo>
                <a:lnTo>
                  <a:pt x="1232408" y="2030590"/>
                </a:lnTo>
                <a:lnTo>
                  <a:pt x="1232216" y="2030552"/>
                </a:lnTo>
                <a:close/>
              </a:path>
              <a:path w="2602865" h="2054860">
                <a:moveTo>
                  <a:pt x="1211448" y="2026423"/>
                </a:moveTo>
                <a:lnTo>
                  <a:pt x="1211707" y="2026488"/>
                </a:lnTo>
                <a:lnTo>
                  <a:pt x="1211448" y="2026423"/>
                </a:lnTo>
                <a:close/>
              </a:path>
              <a:path w="2602865" h="2054860">
                <a:moveTo>
                  <a:pt x="1211350" y="2026399"/>
                </a:moveTo>
                <a:close/>
              </a:path>
              <a:path w="2602865" h="2054860">
                <a:moveTo>
                  <a:pt x="1564160" y="2008657"/>
                </a:moveTo>
                <a:lnTo>
                  <a:pt x="1513459" y="2008657"/>
                </a:lnTo>
                <a:lnTo>
                  <a:pt x="1490852" y="2015134"/>
                </a:lnTo>
                <a:lnTo>
                  <a:pt x="1468627" y="2020684"/>
                </a:lnTo>
                <a:lnTo>
                  <a:pt x="1446490" y="2025567"/>
                </a:lnTo>
                <a:lnTo>
                  <a:pt x="1446657" y="2025535"/>
                </a:lnTo>
                <a:lnTo>
                  <a:pt x="1512133" y="2025535"/>
                </a:lnTo>
                <a:lnTo>
                  <a:pt x="1517903" y="2023884"/>
                </a:lnTo>
                <a:lnTo>
                  <a:pt x="1540764" y="2016683"/>
                </a:lnTo>
                <a:lnTo>
                  <a:pt x="1564160" y="2008657"/>
                </a:lnTo>
                <a:close/>
              </a:path>
              <a:path w="2602865" h="2054860">
                <a:moveTo>
                  <a:pt x="1190836" y="2021255"/>
                </a:moveTo>
                <a:lnTo>
                  <a:pt x="1191133" y="2021344"/>
                </a:lnTo>
                <a:lnTo>
                  <a:pt x="1190836" y="2021255"/>
                </a:lnTo>
                <a:close/>
              </a:path>
              <a:path w="2602865" h="2054860">
                <a:moveTo>
                  <a:pt x="1468755" y="2020633"/>
                </a:moveTo>
                <a:lnTo>
                  <a:pt x="1468525" y="2020684"/>
                </a:lnTo>
                <a:lnTo>
                  <a:pt x="1468755" y="2020633"/>
                </a:lnTo>
                <a:close/>
              </a:path>
              <a:path w="2602865" h="2054860">
                <a:moveTo>
                  <a:pt x="1170432" y="2015147"/>
                </a:moveTo>
                <a:lnTo>
                  <a:pt x="1170686" y="2015248"/>
                </a:lnTo>
                <a:lnTo>
                  <a:pt x="1170432" y="2015147"/>
                </a:lnTo>
                <a:close/>
              </a:path>
              <a:path w="2602865" h="2054860">
                <a:moveTo>
                  <a:pt x="1623200" y="1985403"/>
                </a:moveTo>
                <a:lnTo>
                  <a:pt x="1581150" y="1985403"/>
                </a:lnTo>
                <a:lnTo>
                  <a:pt x="1558289" y="1993887"/>
                </a:lnTo>
                <a:lnTo>
                  <a:pt x="1535684" y="2001634"/>
                </a:lnTo>
                <a:lnTo>
                  <a:pt x="1513205" y="2008708"/>
                </a:lnTo>
                <a:lnTo>
                  <a:pt x="1513459" y="2008657"/>
                </a:lnTo>
                <a:lnTo>
                  <a:pt x="1564160" y="2008657"/>
                </a:lnTo>
                <a:lnTo>
                  <a:pt x="1586738" y="2000262"/>
                </a:lnTo>
                <a:lnTo>
                  <a:pt x="1609852" y="1991055"/>
                </a:lnTo>
                <a:lnTo>
                  <a:pt x="1623200" y="1985403"/>
                </a:lnTo>
                <a:close/>
              </a:path>
              <a:path w="2602865" h="2054860">
                <a:moveTo>
                  <a:pt x="1150334" y="2008276"/>
                </a:moveTo>
                <a:lnTo>
                  <a:pt x="1150493" y="2008339"/>
                </a:lnTo>
                <a:lnTo>
                  <a:pt x="1150334" y="2008276"/>
                </a:lnTo>
                <a:close/>
              </a:path>
              <a:path w="2602865" h="2054860">
                <a:moveTo>
                  <a:pt x="1150144" y="2008200"/>
                </a:moveTo>
                <a:lnTo>
                  <a:pt x="1150334" y="2008276"/>
                </a:lnTo>
                <a:lnTo>
                  <a:pt x="1150144" y="2008200"/>
                </a:lnTo>
                <a:close/>
              </a:path>
              <a:path w="2602865" h="2054860">
                <a:moveTo>
                  <a:pt x="1535811" y="2001570"/>
                </a:moveTo>
                <a:lnTo>
                  <a:pt x="1535609" y="2001634"/>
                </a:lnTo>
                <a:lnTo>
                  <a:pt x="1535811" y="2001570"/>
                </a:lnTo>
                <a:close/>
              </a:path>
              <a:path w="2602865" h="2054860">
                <a:moveTo>
                  <a:pt x="1130046" y="2000148"/>
                </a:moveTo>
                <a:lnTo>
                  <a:pt x="1130300" y="2000262"/>
                </a:lnTo>
                <a:lnTo>
                  <a:pt x="1130046" y="2000148"/>
                </a:lnTo>
                <a:close/>
              </a:path>
              <a:path w="2602865" h="2054860">
                <a:moveTo>
                  <a:pt x="1558417" y="1993823"/>
                </a:moveTo>
                <a:lnTo>
                  <a:pt x="1558232" y="1993887"/>
                </a:lnTo>
                <a:lnTo>
                  <a:pt x="1558417" y="1993823"/>
                </a:lnTo>
                <a:close/>
              </a:path>
              <a:path w="2602865" h="2054860">
                <a:moveTo>
                  <a:pt x="1110314" y="1991424"/>
                </a:moveTo>
                <a:close/>
              </a:path>
              <a:path w="2602865" h="2054860">
                <a:moveTo>
                  <a:pt x="1109927" y="1991220"/>
                </a:moveTo>
                <a:lnTo>
                  <a:pt x="1110314" y="1991424"/>
                </a:lnTo>
                <a:lnTo>
                  <a:pt x="1109927" y="1991220"/>
                </a:lnTo>
                <a:close/>
              </a:path>
              <a:path w="2602865" h="2054860">
                <a:moveTo>
                  <a:pt x="1686487" y="1956193"/>
                </a:moveTo>
                <a:lnTo>
                  <a:pt x="1649857" y="1956193"/>
                </a:lnTo>
                <a:lnTo>
                  <a:pt x="1626743" y="1966671"/>
                </a:lnTo>
                <a:lnTo>
                  <a:pt x="1603756" y="1976399"/>
                </a:lnTo>
                <a:lnTo>
                  <a:pt x="1580896" y="1985479"/>
                </a:lnTo>
                <a:lnTo>
                  <a:pt x="1581150" y="1985403"/>
                </a:lnTo>
                <a:lnTo>
                  <a:pt x="1623200" y="1985403"/>
                </a:lnTo>
                <a:lnTo>
                  <a:pt x="1633220" y="1981161"/>
                </a:lnTo>
                <a:lnTo>
                  <a:pt x="1656461" y="1970620"/>
                </a:lnTo>
                <a:lnTo>
                  <a:pt x="1679828" y="1959508"/>
                </a:lnTo>
                <a:lnTo>
                  <a:pt x="1686487" y="1956193"/>
                </a:lnTo>
                <a:close/>
              </a:path>
              <a:path w="2602865" h="2054860">
                <a:moveTo>
                  <a:pt x="1070251" y="1970293"/>
                </a:moveTo>
                <a:lnTo>
                  <a:pt x="1070610" y="1970519"/>
                </a:lnTo>
                <a:lnTo>
                  <a:pt x="1070251" y="1970293"/>
                </a:lnTo>
                <a:close/>
              </a:path>
              <a:path w="2602865" h="2054860">
                <a:moveTo>
                  <a:pt x="1070126" y="1970214"/>
                </a:moveTo>
                <a:close/>
              </a:path>
              <a:path w="2602865" h="2054860">
                <a:moveTo>
                  <a:pt x="1626870" y="1966582"/>
                </a:moveTo>
                <a:lnTo>
                  <a:pt x="1626660" y="1966671"/>
                </a:lnTo>
                <a:lnTo>
                  <a:pt x="1626870" y="1966582"/>
                </a:lnTo>
                <a:close/>
              </a:path>
              <a:path w="2602865" h="2054860">
                <a:moveTo>
                  <a:pt x="1730067" y="1933638"/>
                </a:moveTo>
                <a:lnTo>
                  <a:pt x="1696212" y="1933638"/>
                </a:lnTo>
                <a:lnTo>
                  <a:pt x="1672844" y="1945259"/>
                </a:lnTo>
                <a:lnTo>
                  <a:pt x="1649730" y="1956244"/>
                </a:lnTo>
                <a:lnTo>
                  <a:pt x="1686487" y="1956193"/>
                </a:lnTo>
                <a:lnTo>
                  <a:pt x="1703324" y="1947811"/>
                </a:lnTo>
                <a:lnTo>
                  <a:pt x="1726819" y="1935441"/>
                </a:lnTo>
                <a:lnTo>
                  <a:pt x="1730067" y="1933638"/>
                </a:lnTo>
                <a:close/>
              </a:path>
              <a:path w="2602865" h="2054860">
                <a:moveTo>
                  <a:pt x="1031276" y="1945725"/>
                </a:moveTo>
                <a:close/>
              </a:path>
              <a:path w="2602865" h="2054860">
                <a:moveTo>
                  <a:pt x="1030920" y="1945462"/>
                </a:moveTo>
                <a:lnTo>
                  <a:pt x="1031276" y="1945725"/>
                </a:lnTo>
                <a:lnTo>
                  <a:pt x="1030920" y="1945462"/>
                </a:lnTo>
                <a:close/>
              </a:path>
              <a:path w="2602865" h="2054860">
                <a:moveTo>
                  <a:pt x="1797270" y="1895335"/>
                </a:moveTo>
                <a:lnTo>
                  <a:pt x="1766315" y="1895335"/>
                </a:lnTo>
                <a:lnTo>
                  <a:pt x="1719199" y="1921522"/>
                </a:lnTo>
                <a:lnTo>
                  <a:pt x="1695958" y="1933727"/>
                </a:lnTo>
                <a:lnTo>
                  <a:pt x="1696212" y="1933638"/>
                </a:lnTo>
                <a:lnTo>
                  <a:pt x="1730067" y="1933638"/>
                </a:lnTo>
                <a:lnTo>
                  <a:pt x="1774189" y="1909140"/>
                </a:lnTo>
                <a:lnTo>
                  <a:pt x="1797270" y="1895335"/>
                </a:lnTo>
                <a:close/>
              </a:path>
              <a:path w="2602865" h="2054860">
                <a:moveTo>
                  <a:pt x="1719326" y="1921433"/>
                </a:moveTo>
                <a:lnTo>
                  <a:pt x="1719157" y="1921522"/>
                </a:lnTo>
                <a:lnTo>
                  <a:pt x="1719326" y="1921433"/>
                </a:lnTo>
                <a:close/>
              </a:path>
              <a:path w="2602865" h="2054860">
                <a:moveTo>
                  <a:pt x="992289" y="1916864"/>
                </a:moveTo>
                <a:lnTo>
                  <a:pt x="992632" y="1917153"/>
                </a:lnTo>
                <a:lnTo>
                  <a:pt x="992289" y="1916864"/>
                </a:lnTo>
                <a:close/>
              </a:path>
              <a:path w="2602865" h="2054860">
                <a:moveTo>
                  <a:pt x="992255" y="1916836"/>
                </a:moveTo>
                <a:close/>
              </a:path>
              <a:path w="2602865" h="2054860">
                <a:moveTo>
                  <a:pt x="2031117" y="1735289"/>
                </a:moveTo>
                <a:lnTo>
                  <a:pt x="2005076" y="1735289"/>
                </a:lnTo>
                <a:lnTo>
                  <a:pt x="1956689" y="1770913"/>
                </a:lnTo>
                <a:lnTo>
                  <a:pt x="1908556" y="1804822"/>
                </a:lnTo>
                <a:lnTo>
                  <a:pt x="1860803" y="1837016"/>
                </a:lnTo>
                <a:lnTo>
                  <a:pt x="1813306" y="1867281"/>
                </a:lnTo>
                <a:lnTo>
                  <a:pt x="1766062" y="1895449"/>
                </a:lnTo>
                <a:lnTo>
                  <a:pt x="1766315" y="1895335"/>
                </a:lnTo>
                <a:lnTo>
                  <a:pt x="1797270" y="1895335"/>
                </a:lnTo>
                <a:lnTo>
                  <a:pt x="1821688" y="1880730"/>
                </a:lnTo>
                <a:lnTo>
                  <a:pt x="1869567" y="1850237"/>
                </a:lnTo>
                <a:lnTo>
                  <a:pt x="1917700" y="1817839"/>
                </a:lnTo>
                <a:lnTo>
                  <a:pt x="1965960" y="1783740"/>
                </a:lnTo>
                <a:lnTo>
                  <a:pt x="2014474" y="1748028"/>
                </a:lnTo>
                <a:lnTo>
                  <a:pt x="2031117" y="1735289"/>
                </a:lnTo>
                <a:close/>
              </a:path>
              <a:path w="2602865" h="2054860">
                <a:moveTo>
                  <a:pt x="954083" y="1884578"/>
                </a:moveTo>
                <a:lnTo>
                  <a:pt x="954405" y="1884883"/>
                </a:lnTo>
                <a:lnTo>
                  <a:pt x="954083" y="1884578"/>
                </a:lnTo>
                <a:close/>
              </a:path>
              <a:path w="2602865" h="2054860">
                <a:moveTo>
                  <a:pt x="1813433" y="1867166"/>
                </a:moveTo>
                <a:lnTo>
                  <a:pt x="1813241" y="1867281"/>
                </a:lnTo>
                <a:lnTo>
                  <a:pt x="1813433" y="1867166"/>
                </a:lnTo>
                <a:close/>
              </a:path>
              <a:path w="2602865" h="2054860">
                <a:moveTo>
                  <a:pt x="916280" y="1848688"/>
                </a:moveTo>
                <a:lnTo>
                  <a:pt x="916559" y="1848980"/>
                </a:lnTo>
                <a:lnTo>
                  <a:pt x="916280" y="1848688"/>
                </a:lnTo>
                <a:close/>
              </a:path>
              <a:path w="2602865" h="2054860">
                <a:moveTo>
                  <a:pt x="1860931" y="1836902"/>
                </a:moveTo>
                <a:lnTo>
                  <a:pt x="1860751" y="1837016"/>
                </a:lnTo>
                <a:lnTo>
                  <a:pt x="1860931" y="1836902"/>
                </a:lnTo>
                <a:close/>
              </a:path>
              <a:path w="2602865" h="2054860">
                <a:moveTo>
                  <a:pt x="879088" y="1809718"/>
                </a:moveTo>
                <a:close/>
              </a:path>
              <a:path w="2602865" h="2054860">
                <a:moveTo>
                  <a:pt x="878862" y="1809457"/>
                </a:moveTo>
                <a:lnTo>
                  <a:pt x="879088" y="1809718"/>
                </a:lnTo>
                <a:lnTo>
                  <a:pt x="878862" y="1809457"/>
                </a:lnTo>
                <a:close/>
              </a:path>
              <a:path w="2602865" h="2054860">
                <a:moveTo>
                  <a:pt x="1908683" y="1804720"/>
                </a:moveTo>
                <a:lnTo>
                  <a:pt x="1908532" y="1804822"/>
                </a:lnTo>
                <a:lnTo>
                  <a:pt x="1908683" y="1804720"/>
                </a:lnTo>
                <a:close/>
              </a:path>
              <a:path w="2602865" h="2054860">
                <a:moveTo>
                  <a:pt x="842010" y="1766951"/>
                </a:moveTo>
                <a:lnTo>
                  <a:pt x="842137" y="1767205"/>
                </a:lnTo>
                <a:lnTo>
                  <a:pt x="842010" y="1766951"/>
                </a:lnTo>
                <a:close/>
              </a:path>
              <a:path w="2602865" h="2054860">
                <a:moveTo>
                  <a:pt x="2079190" y="1698129"/>
                </a:moveTo>
                <a:lnTo>
                  <a:pt x="2053589" y="1698129"/>
                </a:lnTo>
                <a:lnTo>
                  <a:pt x="2004949" y="1735378"/>
                </a:lnTo>
                <a:lnTo>
                  <a:pt x="2031117" y="1735289"/>
                </a:lnTo>
                <a:lnTo>
                  <a:pt x="2063242" y="1710702"/>
                </a:lnTo>
                <a:lnTo>
                  <a:pt x="2079190" y="1698129"/>
                </a:lnTo>
                <a:close/>
              </a:path>
              <a:path w="2602865" h="2054860">
                <a:moveTo>
                  <a:pt x="805561" y="1721205"/>
                </a:moveTo>
                <a:lnTo>
                  <a:pt x="805688" y="1721434"/>
                </a:lnTo>
                <a:lnTo>
                  <a:pt x="805561" y="1721205"/>
                </a:lnTo>
                <a:close/>
              </a:path>
              <a:path w="2602865" h="2054860">
                <a:moveTo>
                  <a:pt x="2127582" y="1659623"/>
                </a:moveTo>
                <a:lnTo>
                  <a:pt x="2102358" y="1659623"/>
                </a:lnTo>
                <a:lnTo>
                  <a:pt x="2053463" y="1698205"/>
                </a:lnTo>
                <a:lnTo>
                  <a:pt x="2079190" y="1698129"/>
                </a:lnTo>
                <a:lnTo>
                  <a:pt x="2112264" y="1672056"/>
                </a:lnTo>
                <a:lnTo>
                  <a:pt x="2127582" y="1659623"/>
                </a:lnTo>
                <a:close/>
              </a:path>
              <a:path w="2602865" h="2054860">
                <a:moveTo>
                  <a:pt x="769365" y="1672374"/>
                </a:moveTo>
                <a:lnTo>
                  <a:pt x="769493" y="1672590"/>
                </a:lnTo>
                <a:lnTo>
                  <a:pt x="769365" y="1672374"/>
                </a:lnTo>
                <a:close/>
              </a:path>
              <a:path w="2602865" h="2054860">
                <a:moveTo>
                  <a:pt x="2176095" y="1619885"/>
                </a:moveTo>
                <a:lnTo>
                  <a:pt x="2151380" y="1619885"/>
                </a:lnTo>
                <a:lnTo>
                  <a:pt x="2102231" y="1659699"/>
                </a:lnTo>
                <a:lnTo>
                  <a:pt x="2127582" y="1659623"/>
                </a:lnTo>
                <a:lnTo>
                  <a:pt x="2161413" y="1632165"/>
                </a:lnTo>
                <a:lnTo>
                  <a:pt x="2176095" y="1619885"/>
                </a:lnTo>
                <a:close/>
              </a:path>
              <a:path w="2602865" h="2054860">
                <a:moveTo>
                  <a:pt x="733690" y="1620685"/>
                </a:moveTo>
                <a:lnTo>
                  <a:pt x="733806" y="1620862"/>
                </a:lnTo>
                <a:lnTo>
                  <a:pt x="733690" y="1620685"/>
                </a:lnTo>
                <a:close/>
              </a:path>
              <a:path w="2602865" h="2054860">
                <a:moveTo>
                  <a:pt x="2224841" y="1578902"/>
                </a:moveTo>
                <a:lnTo>
                  <a:pt x="2200402" y="1578902"/>
                </a:lnTo>
                <a:lnTo>
                  <a:pt x="2151253" y="1619948"/>
                </a:lnTo>
                <a:lnTo>
                  <a:pt x="2151380" y="1619885"/>
                </a:lnTo>
                <a:lnTo>
                  <a:pt x="2176095" y="1619885"/>
                </a:lnTo>
                <a:lnTo>
                  <a:pt x="2210562" y="1591056"/>
                </a:lnTo>
                <a:lnTo>
                  <a:pt x="2224841" y="1578902"/>
                </a:lnTo>
                <a:close/>
              </a:path>
              <a:path w="2602865" h="2054860">
                <a:moveTo>
                  <a:pt x="2323210" y="1494116"/>
                </a:moveTo>
                <a:lnTo>
                  <a:pt x="2299208" y="1494116"/>
                </a:lnTo>
                <a:lnTo>
                  <a:pt x="2249678" y="1536979"/>
                </a:lnTo>
                <a:lnTo>
                  <a:pt x="2200275" y="1578952"/>
                </a:lnTo>
                <a:lnTo>
                  <a:pt x="2224841" y="1578902"/>
                </a:lnTo>
                <a:lnTo>
                  <a:pt x="2259965" y="1549006"/>
                </a:lnTo>
                <a:lnTo>
                  <a:pt x="2309622" y="1506105"/>
                </a:lnTo>
                <a:lnTo>
                  <a:pt x="2323210" y="1494116"/>
                </a:lnTo>
                <a:close/>
              </a:path>
              <a:path w="2602865" h="2054860">
                <a:moveTo>
                  <a:pt x="698391" y="1566100"/>
                </a:moveTo>
                <a:lnTo>
                  <a:pt x="698500" y="1566278"/>
                </a:lnTo>
                <a:lnTo>
                  <a:pt x="698391" y="1566100"/>
                </a:lnTo>
                <a:close/>
              </a:path>
              <a:path w="2602865" h="2054860">
                <a:moveTo>
                  <a:pt x="2249678" y="1536941"/>
                </a:moveTo>
                <a:close/>
              </a:path>
              <a:path w="2602865" h="2054860">
                <a:moveTo>
                  <a:pt x="663448" y="1508937"/>
                </a:moveTo>
                <a:lnTo>
                  <a:pt x="663448" y="1509102"/>
                </a:lnTo>
                <a:lnTo>
                  <a:pt x="663448" y="1508937"/>
                </a:lnTo>
                <a:close/>
              </a:path>
              <a:path w="2602865" h="2054860">
                <a:moveTo>
                  <a:pt x="2536471" y="1280992"/>
                </a:moveTo>
                <a:lnTo>
                  <a:pt x="2398141" y="1406271"/>
                </a:lnTo>
                <a:lnTo>
                  <a:pt x="2398268" y="1406271"/>
                </a:lnTo>
                <a:lnTo>
                  <a:pt x="2348611" y="1450594"/>
                </a:lnTo>
                <a:lnTo>
                  <a:pt x="2299081" y="1494167"/>
                </a:lnTo>
                <a:lnTo>
                  <a:pt x="2323210" y="1494116"/>
                </a:lnTo>
                <a:lnTo>
                  <a:pt x="2359152" y="1462405"/>
                </a:lnTo>
                <a:lnTo>
                  <a:pt x="2408809" y="1418082"/>
                </a:lnTo>
                <a:lnTo>
                  <a:pt x="2547126" y="1292688"/>
                </a:lnTo>
                <a:lnTo>
                  <a:pt x="2546477" y="1282573"/>
                </a:lnTo>
                <a:lnTo>
                  <a:pt x="2536471" y="1280992"/>
                </a:lnTo>
                <a:close/>
              </a:path>
              <a:path w="2602865" h="2054860">
                <a:moveTo>
                  <a:pt x="628833" y="1449197"/>
                </a:moveTo>
                <a:lnTo>
                  <a:pt x="628903" y="1449324"/>
                </a:lnTo>
                <a:lnTo>
                  <a:pt x="628833" y="1449197"/>
                </a:lnTo>
                <a:close/>
              </a:path>
              <a:path w="2602865" h="2054860">
                <a:moveTo>
                  <a:pt x="594547" y="1387094"/>
                </a:moveTo>
                <a:lnTo>
                  <a:pt x="594613" y="1387221"/>
                </a:lnTo>
                <a:lnTo>
                  <a:pt x="594547" y="1387094"/>
                </a:lnTo>
                <a:close/>
              </a:path>
              <a:path w="2602865" h="2054860">
                <a:moveTo>
                  <a:pt x="2585214" y="1276731"/>
                </a:moveTo>
                <a:lnTo>
                  <a:pt x="2541143" y="1276731"/>
                </a:lnTo>
                <a:lnTo>
                  <a:pt x="2551811" y="1288415"/>
                </a:lnTo>
                <a:lnTo>
                  <a:pt x="2547126" y="1292688"/>
                </a:lnTo>
                <a:lnTo>
                  <a:pt x="2551684" y="1363726"/>
                </a:lnTo>
                <a:lnTo>
                  <a:pt x="2585214" y="1276731"/>
                </a:lnTo>
                <a:close/>
              </a:path>
              <a:path w="2602865" h="2054860">
                <a:moveTo>
                  <a:pt x="560640" y="1322578"/>
                </a:moveTo>
                <a:lnTo>
                  <a:pt x="560705" y="1322705"/>
                </a:lnTo>
                <a:lnTo>
                  <a:pt x="560640" y="1322578"/>
                </a:lnTo>
                <a:close/>
              </a:path>
              <a:path w="2602865" h="2054860">
                <a:moveTo>
                  <a:pt x="2546477" y="1282573"/>
                </a:moveTo>
                <a:lnTo>
                  <a:pt x="2547126" y="1292688"/>
                </a:lnTo>
                <a:lnTo>
                  <a:pt x="2551811" y="1288415"/>
                </a:lnTo>
                <a:lnTo>
                  <a:pt x="2546477" y="1282573"/>
                </a:lnTo>
                <a:close/>
              </a:path>
              <a:path w="2602865" h="2054860">
                <a:moveTo>
                  <a:pt x="2541143" y="1276731"/>
                </a:moveTo>
                <a:lnTo>
                  <a:pt x="2536471" y="1280992"/>
                </a:lnTo>
                <a:lnTo>
                  <a:pt x="2546477" y="1282573"/>
                </a:lnTo>
                <a:lnTo>
                  <a:pt x="2541143" y="1276731"/>
                </a:lnTo>
                <a:close/>
              </a:path>
              <a:path w="2602865" h="2054860">
                <a:moveTo>
                  <a:pt x="2602738" y="1231265"/>
                </a:moveTo>
                <a:lnTo>
                  <a:pt x="2466086" y="1269873"/>
                </a:lnTo>
                <a:lnTo>
                  <a:pt x="2536471" y="1280992"/>
                </a:lnTo>
                <a:lnTo>
                  <a:pt x="2541143" y="1276731"/>
                </a:lnTo>
                <a:lnTo>
                  <a:pt x="2585214" y="1276731"/>
                </a:lnTo>
                <a:lnTo>
                  <a:pt x="2602738" y="1231265"/>
                </a:lnTo>
                <a:close/>
              </a:path>
              <a:path w="2602865" h="2054860">
                <a:moveTo>
                  <a:pt x="526923" y="1256030"/>
                </a:moveTo>
                <a:close/>
              </a:path>
              <a:path w="2602865" h="2054860">
                <a:moveTo>
                  <a:pt x="493589" y="1187323"/>
                </a:moveTo>
                <a:lnTo>
                  <a:pt x="493649" y="1187450"/>
                </a:lnTo>
                <a:lnTo>
                  <a:pt x="493589" y="1187323"/>
                </a:lnTo>
                <a:close/>
              </a:path>
              <a:path w="2602865" h="2054860">
                <a:moveTo>
                  <a:pt x="427552" y="1044448"/>
                </a:moveTo>
                <a:close/>
              </a:path>
              <a:path w="2602865" h="2054860">
                <a:moveTo>
                  <a:pt x="330326" y="818134"/>
                </a:moveTo>
                <a:close/>
              </a:path>
              <a:path w="2602865" h="2054860">
                <a:moveTo>
                  <a:pt x="266446" y="660527"/>
                </a:moveTo>
                <a:close/>
              </a:path>
              <a:path w="2602865" h="2054860">
                <a:moveTo>
                  <a:pt x="203024" y="498983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24370" y="4351146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8442" y="4625467"/>
            <a:ext cx="323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3096" y="4625467"/>
            <a:ext cx="29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53618" y="958341"/>
            <a:ext cx="4752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third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77113" y="2341498"/>
          <a:ext cx="3179445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415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3705352" y="4734559"/>
            <a:ext cx="3564254" cy="1465580"/>
          </a:xfrm>
          <a:custGeom>
            <a:avLst/>
            <a:gdLst/>
            <a:ahLst/>
            <a:cxnLst/>
            <a:rect l="l" t="t" r="r" b="b"/>
            <a:pathLst>
              <a:path w="3564254" h="1465579">
                <a:moveTo>
                  <a:pt x="14224" y="0"/>
                </a:moveTo>
                <a:lnTo>
                  <a:pt x="63119" y="132841"/>
                </a:lnTo>
                <a:lnTo>
                  <a:pt x="126746" y="257809"/>
                </a:lnTo>
                <a:lnTo>
                  <a:pt x="158750" y="319658"/>
                </a:lnTo>
                <a:lnTo>
                  <a:pt x="191135" y="381000"/>
                </a:lnTo>
                <a:lnTo>
                  <a:pt x="223647" y="441832"/>
                </a:lnTo>
                <a:lnTo>
                  <a:pt x="256539" y="501903"/>
                </a:lnTo>
                <a:lnTo>
                  <a:pt x="289813" y="561085"/>
                </a:lnTo>
                <a:lnTo>
                  <a:pt x="323596" y="619378"/>
                </a:lnTo>
                <a:lnTo>
                  <a:pt x="357759" y="676655"/>
                </a:lnTo>
                <a:lnTo>
                  <a:pt x="392430" y="732662"/>
                </a:lnTo>
                <a:lnTo>
                  <a:pt x="427736" y="787526"/>
                </a:lnTo>
                <a:lnTo>
                  <a:pt x="463676" y="840993"/>
                </a:lnTo>
                <a:lnTo>
                  <a:pt x="500252" y="893063"/>
                </a:lnTo>
                <a:lnTo>
                  <a:pt x="537463" y="943521"/>
                </a:lnTo>
                <a:lnTo>
                  <a:pt x="575690" y="992365"/>
                </a:lnTo>
                <a:lnTo>
                  <a:pt x="614426" y="1039406"/>
                </a:lnTo>
                <a:lnTo>
                  <a:pt x="654303" y="1084554"/>
                </a:lnTo>
                <a:lnTo>
                  <a:pt x="694944" y="1127709"/>
                </a:lnTo>
                <a:lnTo>
                  <a:pt x="736473" y="1168857"/>
                </a:lnTo>
                <a:lnTo>
                  <a:pt x="779145" y="1207770"/>
                </a:lnTo>
                <a:lnTo>
                  <a:pt x="822833" y="1244384"/>
                </a:lnTo>
                <a:lnTo>
                  <a:pt x="867663" y="1278508"/>
                </a:lnTo>
                <a:lnTo>
                  <a:pt x="913638" y="1310182"/>
                </a:lnTo>
                <a:lnTo>
                  <a:pt x="960755" y="1339265"/>
                </a:lnTo>
                <a:lnTo>
                  <a:pt x="1009142" y="1365554"/>
                </a:lnTo>
                <a:lnTo>
                  <a:pt x="1058926" y="1388998"/>
                </a:lnTo>
                <a:lnTo>
                  <a:pt x="1109980" y="1409471"/>
                </a:lnTo>
                <a:lnTo>
                  <a:pt x="1162431" y="1426959"/>
                </a:lnTo>
                <a:lnTo>
                  <a:pt x="1216278" y="1441183"/>
                </a:lnTo>
                <a:lnTo>
                  <a:pt x="1271651" y="1452245"/>
                </a:lnTo>
                <a:lnTo>
                  <a:pt x="1328293" y="1459915"/>
                </a:lnTo>
                <a:lnTo>
                  <a:pt x="1386586" y="1464233"/>
                </a:lnTo>
                <a:lnTo>
                  <a:pt x="1446149" y="1465389"/>
                </a:lnTo>
                <a:lnTo>
                  <a:pt x="1507109" y="1463573"/>
                </a:lnTo>
                <a:lnTo>
                  <a:pt x="1569339" y="1458683"/>
                </a:lnTo>
                <a:lnTo>
                  <a:pt x="1632839" y="1451025"/>
                </a:lnTo>
                <a:lnTo>
                  <a:pt x="1642289" y="1449514"/>
                </a:lnTo>
                <a:lnTo>
                  <a:pt x="1445895" y="1449514"/>
                </a:lnTo>
                <a:lnTo>
                  <a:pt x="1446044" y="1449510"/>
                </a:lnTo>
                <a:lnTo>
                  <a:pt x="1388409" y="1448396"/>
                </a:lnTo>
                <a:lnTo>
                  <a:pt x="1387602" y="1448396"/>
                </a:lnTo>
                <a:lnTo>
                  <a:pt x="1387094" y="1448371"/>
                </a:lnTo>
                <a:lnTo>
                  <a:pt x="1387260" y="1448371"/>
                </a:lnTo>
                <a:lnTo>
                  <a:pt x="1330500" y="1444155"/>
                </a:lnTo>
                <a:lnTo>
                  <a:pt x="1330198" y="1444155"/>
                </a:lnTo>
                <a:lnTo>
                  <a:pt x="1273970" y="1436535"/>
                </a:lnTo>
                <a:lnTo>
                  <a:pt x="1246652" y="1431544"/>
                </a:lnTo>
                <a:lnTo>
                  <a:pt x="1219708" y="1425689"/>
                </a:lnTo>
                <a:lnTo>
                  <a:pt x="1193038" y="1419072"/>
                </a:lnTo>
                <a:lnTo>
                  <a:pt x="1166888" y="1411706"/>
                </a:lnTo>
                <a:lnTo>
                  <a:pt x="1140840" y="1403502"/>
                </a:lnTo>
                <a:lnTo>
                  <a:pt x="1115314" y="1394523"/>
                </a:lnTo>
                <a:lnTo>
                  <a:pt x="1090053" y="1384884"/>
                </a:lnTo>
                <a:lnTo>
                  <a:pt x="1065149" y="1374406"/>
                </a:lnTo>
                <a:lnTo>
                  <a:pt x="1040511" y="1363256"/>
                </a:lnTo>
                <a:lnTo>
                  <a:pt x="1016253" y="1351356"/>
                </a:lnTo>
                <a:lnTo>
                  <a:pt x="992546" y="1338795"/>
                </a:lnTo>
                <a:lnTo>
                  <a:pt x="968628" y="1325460"/>
                </a:lnTo>
                <a:lnTo>
                  <a:pt x="945261" y="1311478"/>
                </a:lnTo>
                <a:lnTo>
                  <a:pt x="922433" y="1296923"/>
                </a:lnTo>
                <a:lnTo>
                  <a:pt x="899413" y="1281595"/>
                </a:lnTo>
                <a:lnTo>
                  <a:pt x="877096" y="1265732"/>
                </a:lnTo>
                <a:lnTo>
                  <a:pt x="854846" y="1249159"/>
                </a:lnTo>
                <a:lnTo>
                  <a:pt x="832612" y="1231912"/>
                </a:lnTo>
                <a:lnTo>
                  <a:pt x="811030" y="1214145"/>
                </a:lnTo>
                <a:lnTo>
                  <a:pt x="789707" y="1195895"/>
                </a:lnTo>
                <a:lnTo>
                  <a:pt x="768449" y="1176934"/>
                </a:lnTo>
                <a:lnTo>
                  <a:pt x="747586" y="1157490"/>
                </a:lnTo>
                <a:lnTo>
                  <a:pt x="706438" y="1116723"/>
                </a:lnTo>
                <a:lnTo>
                  <a:pt x="665861" y="1073772"/>
                </a:lnTo>
                <a:lnTo>
                  <a:pt x="626670" y="1029207"/>
                </a:lnTo>
                <a:lnTo>
                  <a:pt x="588146" y="982510"/>
                </a:lnTo>
                <a:lnTo>
                  <a:pt x="550302" y="934008"/>
                </a:lnTo>
                <a:lnTo>
                  <a:pt x="513192" y="883869"/>
                </a:lnTo>
                <a:lnTo>
                  <a:pt x="476847" y="832103"/>
                </a:lnTo>
                <a:lnTo>
                  <a:pt x="441029" y="778890"/>
                </a:lnTo>
                <a:lnTo>
                  <a:pt x="405973" y="724280"/>
                </a:lnTo>
                <a:lnTo>
                  <a:pt x="371299" y="668401"/>
                </a:lnTo>
                <a:lnTo>
                  <a:pt x="371272" y="668273"/>
                </a:lnTo>
                <a:lnTo>
                  <a:pt x="337260" y="611377"/>
                </a:lnTo>
                <a:lnTo>
                  <a:pt x="303657" y="553211"/>
                </a:lnTo>
                <a:lnTo>
                  <a:pt x="270383" y="494156"/>
                </a:lnTo>
                <a:lnTo>
                  <a:pt x="237686" y="434339"/>
                </a:lnTo>
                <a:lnTo>
                  <a:pt x="205172" y="373633"/>
                </a:lnTo>
                <a:lnTo>
                  <a:pt x="172847" y="312292"/>
                </a:lnTo>
                <a:lnTo>
                  <a:pt x="140843" y="250570"/>
                </a:lnTo>
                <a:lnTo>
                  <a:pt x="77343" y="125729"/>
                </a:lnTo>
                <a:lnTo>
                  <a:pt x="14224" y="0"/>
                </a:lnTo>
                <a:close/>
              </a:path>
              <a:path w="3564254" h="1465579">
                <a:moveTo>
                  <a:pt x="1446044" y="1449510"/>
                </a:moveTo>
                <a:lnTo>
                  <a:pt x="1445895" y="1449514"/>
                </a:lnTo>
                <a:lnTo>
                  <a:pt x="1446276" y="1449514"/>
                </a:lnTo>
                <a:lnTo>
                  <a:pt x="1446044" y="1449510"/>
                </a:lnTo>
                <a:close/>
              </a:path>
              <a:path w="3564254" h="1465579">
                <a:moveTo>
                  <a:pt x="1653566" y="1447711"/>
                </a:moveTo>
                <a:lnTo>
                  <a:pt x="1506093" y="1447723"/>
                </a:lnTo>
                <a:lnTo>
                  <a:pt x="1446044" y="1449510"/>
                </a:lnTo>
                <a:lnTo>
                  <a:pt x="1642317" y="1449510"/>
                </a:lnTo>
                <a:lnTo>
                  <a:pt x="1653566" y="1447711"/>
                </a:lnTo>
                <a:close/>
              </a:path>
              <a:path w="3564254" h="1465579">
                <a:moveTo>
                  <a:pt x="1387318" y="1448375"/>
                </a:moveTo>
                <a:lnTo>
                  <a:pt x="1387602" y="1448396"/>
                </a:lnTo>
                <a:lnTo>
                  <a:pt x="1388409" y="1448396"/>
                </a:lnTo>
                <a:lnTo>
                  <a:pt x="1387318" y="1448375"/>
                </a:lnTo>
                <a:close/>
              </a:path>
              <a:path w="3564254" h="1465579">
                <a:moveTo>
                  <a:pt x="1387260" y="1448371"/>
                </a:moveTo>
                <a:lnTo>
                  <a:pt x="1387094" y="1448371"/>
                </a:lnTo>
                <a:lnTo>
                  <a:pt x="1387318" y="1448375"/>
                </a:lnTo>
                <a:close/>
              </a:path>
              <a:path w="3564254" h="1465579">
                <a:moveTo>
                  <a:pt x="1683822" y="1442872"/>
                </a:moveTo>
                <a:lnTo>
                  <a:pt x="1567942" y="1442872"/>
                </a:lnTo>
                <a:lnTo>
                  <a:pt x="1506120" y="1447721"/>
                </a:lnTo>
                <a:lnTo>
                  <a:pt x="1506474" y="1447711"/>
                </a:lnTo>
                <a:lnTo>
                  <a:pt x="1653566" y="1447711"/>
                </a:lnTo>
                <a:lnTo>
                  <a:pt x="1683822" y="1442872"/>
                </a:lnTo>
                <a:close/>
              </a:path>
              <a:path w="3564254" h="1465579">
                <a:moveTo>
                  <a:pt x="1329830" y="1444105"/>
                </a:moveTo>
                <a:lnTo>
                  <a:pt x="1330198" y="1444155"/>
                </a:lnTo>
                <a:lnTo>
                  <a:pt x="1330500" y="1444155"/>
                </a:lnTo>
                <a:lnTo>
                  <a:pt x="1329830" y="1444105"/>
                </a:lnTo>
                <a:close/>
              </a:path>
              <a:path w="3564254" h="1465579">
                <a:moveTo>
                  <a:pt x="1329822" y="1444104"/>
                </a:moveTo>
                <a:close/>
              </a:path>
              <a:path w="3564254" h="1465579">
                <a:moveTo>
                  <a:pt x="1724637" y="1435277"/>
                </a:moveTo>
                <a:lnTo>
                  <a:pt x="1630807" y="1435277"/>
                </a:lnTo>
                <a:lnTo>
                  <a:pt x="1567561" y="1442897"/>
                </a:lnTo>
                <a:lnTo>
                  <a:pt x="1567942" y="1442872"/>
                </a:lnTo>
                <a:lnTo>
                  <a:pt x="1683822" y="1442872"/>
                </a:lnTo>
                <a:lnTo>
                  <a:pt x="1697482" y="1440688"/>
                </a:lnTo>
                <a:lnTo>
                  <a:pt x="1724637" y="1435277"/>
                </a:lnTo>
                <a:close/>
              </a:path>
              <a:path w="3564254" h="1465579">
                <a:moveTo>
                  <a:pt x="1274065" y="1436552"/>
                </a:moveTo>
                <a:lnTo>
                  <a:pt x="1274318" y="1436598"/>
                </a:lnTo>
                <a:lnTo>
                  <a:pt x="1274065" y="1436552"/>
                </a:lnTo>
                <a:close/>
              </a:path>
              <a:path w="3564254" h="1465579">
                <a:moveTo>
                  <a:pt x="1273970" y="1436535"/>
                </a:moveTo>
                <a:close/>
              </a:path>
              <a:path w="3564254" h="1465579">
                <a:moveTo>
                  <a:pt x="1888452" y="1396669"/>
                </a:moveTo>
                <a:lnTo>
                  <a:pt x="1826387" y="1396669"/>
                </a:lnTo>
                <a:lnTo>
                  <a:pt x="1759839" y="1412100"/>
                </a:lnTo>
                <a:lnTo>
                  <a:pt x="1694561" y="1425092"/>
                </a:lnTo>
                <a:lnTo>
                  <a:pt x="1630550" y="1435308"/>
                </a:lnTo>
                <a:lnTo>
                  <a:pt x="1630807" y="1435277"/>
                </a:lnTo>
                <a:lnTo>
                  <a:pt x="1724637" y="1435277"/>
                </a:lnTo>
                <a:lnTo>
                  <a:pt x="1763268" y="1427581"/>
                </a:lnTo>
                <a:lnTo>
                  <a:pt x="1830070" y="1412100"/>
                </a:lnTo>
                <a:lnTo>
                  <a:pt x="1888452" y="1396669"/>
                </a:lnTo>
                <a:close/>
              </a:path>
              <a:path w="3564254" h="1465579">
                <a:moveTo>
                  <a:pt x="1246758" y="1431567"/>
                </a:moveTo>
                <a:lnTo>
                  <a:pt x="1246886" y="1431594"/>
                </a:lnTo>
                <a:lnTo>
                  <a:pt x="1246758" y="1431567"/>
                </a:lnTo>
                <a:close/>
              </a:path>
              <a:path w="3564254" h="1465579">
                <a:moveTo>
                  <a:pt x="1246652" y="1431544"/>
                </a:moveTo>
                <a:close/>
              </a:path>
              <a:path w="3564254" h="1465579">
                <a:moveTo>
                  <a:pt x="1219756" y="1425689"/>
                </a:moveTo>
                <a:lnTo>
                  <a:pt x="1219962" y="1425740"/>
                </a:lnTo>
                <a:lnTo>
                  <a:pt x="1219756" y="1425689"/>
                </a:lnTo>
                <a:close/>
              </a:path>
              <a:path w="3564254" h="1465579">
                <a:moveTo>
                  <a:pt x="1193274" y="1419131"/>
                </a:moveTo>
                <a:close/>
              </a:path>
              <a:path w="3564254" h="1465579">
                <a:moveTo>
                  <a:pt x="1193066" y="1419072"/>
                </a:moveTo>
                <a:lnTo>
                  <a:pt x="1193274" y="1419131"/>
                </a:lnTo>
                <a:lnTo>
                  <a:pt x="1193066" y="1419072"/>
                </a:lnTo>
                <a:close/>
              </a:path>
              <a:path w="3564254" h="1465579">
                <a:moveTo>
                  <a:pt x="1166988" y="1411738"/>
                </a:moveTo>
                <a:lnTo>
                  <a:pt x="1167130" y="1411782"/>
                </a:lnTo>
                <a:lnTo>
                  <a:pt x="1166988" y="1411738"/>
                </a:lnTo>
                <a:close/>
              </a:path>
              <a:path w="3564254" h="1465579">
                <a:moveTo>
                  <a:pt x="1166888" y="1411706"/>
                </a:moveTo>
                <a:close/>
              </a:path>
              <a:path w="3564254" h="1465579">
                <a:moveTo>
                  <a:pt x="1140878" y="1403502"/>
                </a:moveTo>
                <a:lnTo>
                  <a:pt x="1141095" y="1403578"/>
                </a:lnTo>
                <a:lnTo>
                  <a:pt x="1140878" y="1403502"/>
                </a:lnTo>
                <a:close/>
              </a:path>
              <a:path w="3564254" h="1465579">
                <a:moveTo>
                  <a:pt x="1950200" y="1378813"/>
                </a:moveTo>
                <a:lnTo>
                  <a:pt x="1893951" y="1378813"/>
                </a:lnTo>
                <a:lnTo>
                  <a:pt x="1826133" y="1396720"/>
                </a:lnTo>
                <a:lnTo>
                  <a:pt x="1826387" y="1396669"/>
                </a:lnTo>
                <a:lnTo>
                  <a:pt x="1888452" y="1396669"/>
                </a:lnTo>
                <a:lnTo>
                  <a:pt x="1898014" y="1394142"/>
                </a:lnTo>
                <a:lnTo>
                  <a:pt x="1950200" y="1378813"/>
                </a:lnTo>
                <a:close/>
              </a:path>
              <a:path w="3564254" h="1465579">
                <a:moveTo>
                  <a:pt x="1115367" y="1394523"/>
                </a:moveTo>
                <a:lnTo>
                  <a:pt x="1115568" y="1394599"/>
                </a:lnTo>
                <a:lnTo>
                  <a:pt x="1115367" y="1394523"/>
                </a:lnTo>
                <a:close/>
              </a:path>
              <a:path w="3564254" h="1465579">
                <a:moveTo>
                  <a:pt x="1090172" y="1384934"/>
                </a:moveTo>
                <a:lnTo>
                  <a:pt x="1090307" y="1384985"/>
                </a:lnTo>
                <a:lnTo>
                  <a:pt x="1090172" y="1384934"/>
                </a:lnTo>
                <a:close/>
              </a:path>
              <a:path w="3564254" h="1465579">
                <a:moveTo>
                  <a:pt x="1090053" y="1384884"/>
                </a:moveTo>
                <a:close/>
              </a:path>
              <a:path w="3564254" h="1465579">
                <a:moveTo>
                  <a:pt x="2080577" y="1336255"/>
                </a:moveTo>
                <a:lnTo>
                  <a:pt x="2032127" y="1336255"/>
                </a:lnTo>
                <a:lnTo>
                  <a:pt x="1962277" y="1358747"/>
                </a:lnTo>
                <a:lnTo>
                  <a:pt x="1893697" y="1378877"/>
                </a:lnTo>
                <a:lnTo>
                  <a:pt x="1893951" y="1378813"/>
                </a:lnTo>
                <a:lnTo>
                  <a:pt x="1950200" y="1378813"/>
                </a:lnTo>
                <a:lnTo>
                  <a:pt x="1966976" y="1373885"/>
                </a:lnTo>
                <a:lnTo>
                  <a:pt x="2037080" y="1351343"/>
                </a:lnTo>
                <a:lnTo>
                  <a:pt x="2080577" y="1336255"/>
                </a:lnTo>
                <a:close/>
              </a:path>
              <a:path w="3564254" h="1465579">
                <a:moveTo>
                  <a:pt x="1065206" y="1374406"/>
                </a:moveTo>
                <a:lnTo>
                  <a:pt x="1065402" y="1374495"/>
                </a:lnTo>
                <a:lnTo>
                  <a:pt x="1065206" y="1374406"/>
                </a:lnTo>
                <a:close/>
              </a:path>
              <a:path w="3564254" h="1465579">
                <a:moveTo>
                  <a:pt x="1040557" y="1363256"/>
                </a:moveTo>
                <a:lnTo>
                  <a:pt x="1040764" y="1363357"/>
                </a:lnTo>
                <a:lnTo>
                  <a:pt x="1040557" y="1363256"/>
                </a:lnTo>
                <a:close/>
              </a:path>
              <a:path w="3564254" h="1465579">
                <a:moveTo>
                  <a:pt x="1962403" y="1358684"/>
                </a:moveTo>
                <a:lnTo>
                  <a:pt x="1962187" y="1358747"/>
                </a:lnTo>
                <a:lnTo>
                  <a:pt x="1962403" y="1358684"/>
                </a:lnTo>
                <a:close/>
              </a:path>
              <a:path w="3564254" h="1465579">
                <a:moveTo>
                  <a:pt x="1016291" y="1351356"/>
                </a:moveTo>
                <a:lnTo>
                  <a:pt x="1016508" y="1351470"/>
                </a:lnTo>
                <a:lnTo>
                  <a:pt x="1016291" y="1351356"/>
                </a:lnTo>
                <a:close/>
              </a:path>
              <a:path w="3564254" h="1465579">
                <a:moveTo>
                  <a:pt x="992377" y="1338707"/>
                </a:moveTo>
                <a:lnTo>
                  <a:pt x="992505" y="1338795"/>
                </a:lnTo>
                <a:lnTo>
                  <a:pt x="992377" y="1338707"/>
                </a:lnTo>
                <a:close/>
              </a:path>
              <a:path w="3564254" h="1465579">
                <a:moveTo>
                  <a:pt x="2287965" y="1257084"/>
                </a:moveTo>
                <a:lnTo>
                  <a:pt x="2246249" y="1257084"/>
                </a:lnTo>
                <a:lnTo>
                  <a:pt x="2173859" y="1285468"/>
                </a:lnTo>
                <a:lnTo>
                  <a:pt x="2102485" y="1311897"/>
                </a:lnTo>
                <a:lnTo>
                  <a:pt x="2031873" y="1336319"/>
                </a:lnTo>
                <a:lnTo>
                  <a:pt x="2032127" y="1336255"/>
                </a:lnTo>
                <a:lnTo>
                  <a:pt x="2080577" y="1336255"/>
                </a:lnTo>
                <a:lnTo>
                  <a:pt x="2107819" y="1326807"/>
                </a:lnTo>
                <a:lnTo>
                  <a:pt x="2179574" y="1300276"/>
                </a:lnTo>
                <a:lnTo>
                  <a:pt x="2252218" y="1271841"/>
                </a:lnTo>
                <a:lnTo>
                  <a:pt x="2287965" y="1257084"/>
                </a:lnTo>
                <a:close/>
              </a:path>
              <a:path w="3564254" h="1465579">
                <a:moveTo>
                  <a:pt x="968691" y="1325460"/>
                </a:moveTo>
                <a:lnTo>
                  <a:pt x="968883" y="1325575"/>
                </a:lnTo>
                <a:lnTo>
                  <a:pt x="968691" y="1325460"/>
                </a:lnTo>
                <a:close/>
              </a:path>
              <a:path w="3564254" h="1465579">
                <a:moveTo>
                  <a:pt x="2102612" y="1311833"/>
                </a:moveTo>
                <a:lnTo>
                  <a:pt x="2102428" y="1311897"/>
                </a:lnTo>
                <a:lnTo>
                  <a:pt x="2102612" y="1311833"/>
                </a:lnTo>
                <a:close/>
              </a:path>
              <a:path w="3564254" h="1465579">
                <a:moveTo>
                  <a:pt x="945335" y="1311478"/>
                </a:moveTo>
                <a:lnTo>
                  <a:pt x="945514" y="1311592"/>
                </a:lnTo>
                <a:lnTo>
                  <a:pt x="945335" y="1311478"/>
                </a:lnTo>
                <a:close/>
              </a:path>
              <a:path w="3564254" h="1465579">
                <a:moveTo>
                  <a:pt x="922274" y="1296822"/>
                </a:moveTo>
                <a:lnTo>
                  <a:pt x="922433" y="1296923"/>
                </a:lnTo>
                <a:lnTo>
                  <a:pt x="922274" y="1296822"/>
                </a:lnTo>
                <a:close/>
              </a:path>
              <a:path w="3564254" h="1465579">
                <a:moveTo>
                  <a:pt x="899488" y="1281595"/>
                </a:moveTo>
                <a:lnTo>
                  <a:pt x="899668" y="1281722"/>
                </a:lnTo>
                <a:lnTo>
                  <a:pt x="899488" y="1281595"/>
                </a:lnTo>
                <a:close/>
              </a:path>
              <a:path w="3564254" h="1465579">
                <a:moveTo>
                  <a:pt x="876935" y="1265618"/>
                </a:moveTo>
                <a:lnTo>
                  <a:pt x="877096" y="1265732"/>
                </a:lnTo>
                <a:lnTo>
                  <a:pt x="876935" y="1265618"/>
                </a:lnTo>
                <a:close/>
              </a:path>
              <a:path w="3564254" h="1465579">
                <a:moveTo>
                  <a:pt x="2432074" y="1195171"/>
                </a:moveTo>
                <a:lnTo>
                  <a:pt x="2393188" y="1195171"/>
                </a:lnTo>
                <a:lnTo>
                  <a:pt x="2319274" y="1226985"/>
                </a:lnTo>
                <a:lnTo>
                  <a:pt x="2246170" y="1257114"/>
                </a:lnTo>
                <a:lnTo>
                  <a:pt x="2287965" y="1257084"/>
                </a:lnTo>
                <a:lnTo>
                  <a:pt x="2325497" y="1241590"/>
                </a:lnTo>
                <a:lnTo>
                  <a:pt x="2399538" y="1209738"/>
                </a:lnTo>
                <a:lnTo>
                  <a:pt x="2432074" y="1195171"/>
                </a:lnTo>
                <a:close/>
              </a:path>
              <a:path w="3564254" h="1465579">
                <a:moveTo>
                  <a:pt x="854710" y="1249057"/>
                </a:moveTo>
                <a:lnTo>
                  <a:pt x="854846" y="1249159"/>
                </a:lnTo>
                <a:lnTo>
                  <a:pt x="854710" y="1249057"/>
                </a:lnTo>
                <a:close/>
              </a:path>
              <a:path w="3564254" h="1465579">
                <a:moveTo>
                  <a:pt x="832695" y="1231912"/>
                </a:moveTo>
                <a:lnTo>
                  <a:pt x="832865" y="1232052"/>
                </a:lnTo>
                <a:lnTo>
                  <a:pt x="832695" y="1231912"/>
                </a:lnTo>
                <a:close/>
              </a:path>
              <a:path w="3564254" h="1465579">
                <a:moveTo>
                  <a:pt x="2319274" y="1226946"/>
                </a:moveTo>
                <a:close/>
              </a:path>
              <a:path w="3564254" h="1465579">
                <a:moveTo>
                  <a:pt x="811030" y="1214145"/>
                </a:moveTo>
                <a:close/>
              </a:path>
              <a:path w="3564254" h="1465579">
                <a:moveTo>
                  <a:pt x="789559" y="1195768"/>
                </a:moveTo>
                <a:lnTo>
                  <a:pt x="789686" y="1195895"/>
                </a:lnTo>
                <a:lnTo>
                  <a:pt x="789559" y="1195768"/>
                </a:lnTo>
                <a:close/>
              </a:path>
              <a:path w="3564254" h="1465579">
                <a:moveTo>
                  <a:pt x="2806830" y="1014577"/>
                </a:moveTo>
                <a:lnTo>
                  <a:pt x="2772283" y="1014577"/>
                </a:lnTo>
                <a:lnTo>
                  <a:pt x="2618740" y="1090777"/>
                </a:lnTo>
                <a:lnTo>
                  <a:pt x="2467610" y="1161846"/>
                </a:lnTo>
                <a:lnTo>
                  <a:pt x="2393061" y="1195222"/>
                </a:lnTo>
                <a:lnTo>
                  <a:pt x="2432074" y="1195171"/>
                </a:lnTo>
                <a:lnTo>
                  <a:pt x="2474341" y="1176248"/>
                </a:lnTo>
                <a:lnTo>
                  <a:pt x="2625725" y="1105027"/>
                </a:lnTo>
                <a:lnTo>
                  <a:pt x="2779395" y="1028763"/>
                </a:lnTo>
                <a:lnTo>
                  <a:pt x="2806830" y="1014577"/>
                </a:lnTo>
                <a:close/>
              </a:path>
              <a:path w="3564254" h="1465579">
                <a:moveTo>
                  <a:pt x="768381" y="1176845"/>
                </a:moveTo>
                <a:close/>
              </a:path>
              <a:path w="3564254" h="1465579">
                <a:moveTo>
                  <a:pt x="747395" y="1157312"/>
                </a:moveTo>
                <a:lnTo>
                  <a:pt x="747522" y="1157490"/>
                </a:lnTo>
                <a:lnTo>
                  <a:pt x="747395" y="1157312"/>
                </a:lnTo>
                <a:close/>
              </a:path>
              <a:path w="3564254" h="1465579">
                <a:moveTo>
                  <a:pt x="706247" y="1116533"/>
                </a:moveTo>
                <a:lnTo>
                  <a:pt x="706374" y="1116723"/>
                </a:lnTo>
                <a:lnTo>
                  <a:pt x="706247" y="1116533"/>
                </a:lnTo>
                <a:close/>
              </a:path>
              <a:path w="3564254" h="1465579">
                <a:moveTo>
                  <a:pt x="2618867" y="1090701"/>
                </a:moveTo>
                <a:lnTo>
                  <a:pt x="2618704" y="1090777"/>
                </a:lnTo>
                <a:lnTo>
                  <a:pt x="2618867" y="1090701"/>
                </a:lnTo>
                <a:close/>
              </a:path>
              <a:path w="3564254" h="1465579">
                <a:moveTo>
                  <a:pt x="665947" y="1073772"/>
                </a:moveTo>
                <a:lnTo>
                  <a:pt x="666114" y="1073962"/>
                </a:lnTo>
                <a:lnTo>
                  <a:pt x="665947" y="1073772"/>
                </a:lnTo>
                <a:close/>
              </a:path>
              <a:path w="3564254" h="1465579">
                <a:moveTo>
                  <a:pt x="626490" y="1029004"/>
                </a:moveTo>
                <a:lnTo>
                  <a:pt x="626618" y="1029207"/>
                </a:lnTo>
                <a:lnTo>
                  <a:pt x="626490" y="1029004"/>
                </a:lnTo>
                <a:close/>
              </a:path>
              <a:path w="3564254" h="1465579">
                <a:moveTo>
                  <a:pt x="3488146" y="627975"/>
                </a:moveTo>
                <a:lnTo>
                  <a:pt x="3242309" y="764412"/>
                </a:lnTo>
                <a:lnTo>
                  <a:pt x="3242437" y="764412"/>
                </a:lnTo>
                <a:lnTo>
                  <a:pt x="3084322" y="850645"/>
                </a:lnTo>
                <a:lnTo>
                  <a:pt x="2927604" y="934288"/>
                </a:lnTo>
                <a:lnTo>
                  <a:pt x="2772156" y="1014628"/>
                </a:lnTo>
                <a:lnTo>
                  <a:pt x="2806830" y="1014577"/>
                </a:lnTo>
                <a:lnTo>
                  <a:pt x="2934970" y="948321"/>
                </a:lnTo>
                <a:lnTo>
                  <a:pt x="3091942" y="864552"/>
                </a:lnTo>
                <a:lnTo>
                  <a:pt x="3495914" y="641740"/>
                </a:lnTo>
                <a:lnTo>
                  <a:pt x="3497579" y="631824"/>
                </a:lnTo>
                <a:lnTo>
                  <a:pt x="3488146" y="627975"/>
                </a:lnTo>
                <a:close/>
              </a:path>
              <a:path w="3564254" h="1465579">
                <a:moveTo>
                  <a:pt x="588010" y="982344"/>
                </a:moveTo>
                <a:lnTo>
                  <a:pt x="588137" y="982510"/>
                </a:lnTo>
                <a:lnTo>
                  <a:pt x="588010" y="982344"/>
                </a:lnTo>
                <a:close/>
              </a:path>
              <a:path w="3564254" h="1465579">
                <a:moveTo>
                  <a:pt x="2927604" y="934237"/>
                </a:moveTo>
                <a:close/>
              </a:path>
              <a:path w="3564254" h="1465579">
                <a:moveTo>
                  <a:pt x="550163" y="933830"/>
                </a:moveTo>
                <a:lnTo>
                  <a:pt x="550290" y="934008"/>
                </a:lnTo>
                <a:lnTo>
                  <a:pt x="550163" y="933830"/>
                </a:lnTo>
                <a:close/>
              </a:path>
              <a:path w="3564254" h="1465579">
                <a:moveTo>
                  <a:pt x="513099" y="883716"/>
                </a:moveTo>
                <a:lnTo>
                  <a:pt x="513207" y="883869"/>
                </a:lnTo>
                <a:lnTo>
                  <a:pt x="513099" y="883716"/>
                </a:lnTo>
                <a:close/>
              </a:path>
              <a:path w="3564254" h="1465579">
                <a:moveTo>
                  <a:pt x="3084449" y="850518"/>
                </a:moveTo>
                <a:lnTo>
                  <a:pt x="3084211" y="850645"/>
                </a:lnTo>
                <a:lnTo>
                  <a:pt x="3084449" y="850518"/>
                </a:lnTo>
                <a:close/>
              </a:path>
              <a:path w="3564254" h="1465579">
                <a:moveTo>
                  <a:pt x="476758" y="831976"/>
                </a:moveTo>
                <a:close/>
              </a:path>
              <a:path w="3564254" h="1465579">
                <a:moveTo>
                  <a:pt x="440989" y="778763"/>
                </a:moveTo>
                <a:close/>
              </a:path>
              <a:path w="3564254" h="1465579">
                <a:moveTo>
                  <a:pt x="405892" y="724153"/>
                </a:moveTo>
                <a:lnTo>
                  <a:pt x="405892" y="724280"/>
                </a:lnTo>
                <a:lnTo>
                  <a:pt x="405892" y="724153"/>
                </a:lnTo>
                <a:close/>
              </a:path>
              <a:path w="3564254" h="1465579">
                <a:moveTo>
                  <a:pt x="3543519" y="624839"/>
                </a:moveTo>
                <a:lnTo>
                  <a:pt x="3493770" y="624839"/>
                </a:lnTo>
                <a:lnTo>
                  <a:pt x="3501390" y="638682"/>
                </a:lnTo>
                <a:lnTo>
                  <a:pt x="3495914" y="641740"/>
                </a:lnTo>
                <a:lnTo>
                  <a:pt x="3484118" y="711961"/>
                </a:lnTo>
                <a:lnTo>
                  <a:pt x="3543519" y="624839"/>
                </a:lnTo>
                <a:close/>
              </a:path>
              <a:path w="3564254" h="1465579">
                <a:moveTo>
                  <a:pt x="371272" y="668273"/>
                </a:moveTo>
                <a:lnTo>
                  <a:pt x="371348" y="668401"/>
                </a:lnTo>
                <a:lnTo>
                  <a:pt x="371272" y="668273"/>
                </a:lnTo>
                <a:close/>
              </a:path>
              <a:path w="3564254" h="1465579">
                <a:moveTo>
                  <a:pt x="3493770" y="624839"/>
                </a:moveTo>
                <a:lnTo>
                  <a:pt x="3488146" y="627975"/>
                </a:lnTo>
                <a:lnTo>
                  <a:pt x="3497579" y="631824"/>
                </a:lnTo>
                <a:lnTo>
                  <a:pt x="3495914" y="641740"/>
                </a:lnTo>
                <a:lnTo>
                  <a:pt x="3501390" y="638682"/>
                </a:lnTo>
                <a:lnTo>
                  <a:pt x="3493770" y="624839"/>
                </a:lnTo>
                <a:close/>
              </a:path>
              <a:path w="3564254" h="1465579">
                <a:moveTo>
                  <a:pt x="3564128" y="594613"/>
                </a:moveTo>
                <a:lnTo>
                  <a:pt x="3422269" y="601090"/>
                </a:lnTo>
                <a:lnTo>
                  <a:pt x="3488146" y="627975"/>
                </a:lnTo>
                <a:lnTo>
                  <a:pt x="3493770" y="624839"/>
                </a:lnTo>
                <a:lnTo>
                  <a:pt x="3543519" y="624839"/>
                </a:lnTo>
                <a:lnTo>
                  <a:pt x="3564128" y="594613"/>
                </a:lnTo>
                <a:close/>
              </a:path>
              <a:path w="3564254" h="1465579">
                <a:moveTo>
                  <a:pt x="337238" y="611251"/>
                </a:moveTo>
                <a:close/>
              </a:path>
              <a:path w="3564254" h="1465579">
                <a:moveTo>
                  <a:pt x="237617" y="434213"/>
                </a:moveTo>
                <a:close/>
              </a:path>
              <a:path w="3564254" h="1465579">
                <a:moveTo>
                  <a:pt x="205105" y="373506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24370" y="4351146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8442" y="4625467"/>
            <a:ext cx="323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3096" y="4625467"/>
            <a:ext cx="29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498850" y="1072972"/>
            <a:ext cx="41319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fourth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does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diabetes.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77113" y="2341498"/>
          <a:ext cx="3179445" cy="406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3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542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24370" y="4351146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8442" y="4625467"/>
            <a:ext cx="391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Yes 105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3096" y="4625467"/>
            <a:ext cx="29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 39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8373" y="4639767"/>
            <a:ext cx="363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34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02773" y="4639767"/>
            <a:ext cx="373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125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337052" y="927861"/>
            <a:ext cx="5873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follow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rest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data </a:t>
            </a:r>
            <a:r>
              <a:rPr sz="2400" b="0" spc="-9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look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2400" b="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libri"/>
                <a:cs typeface="Calibri"/>
              </a:rPr>
              <a:t>diabetes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83208" y="2348483"/>
            <a:ext cx="1515110" cy="4064635"/>
          </a:xfrm>
          <a:custGeom>
            <a:avLst/>
            <a:gdLst/>
            <a:ahLst/>
            <a:cxnLst/>
            <a:rect l="l" t="t" r="r" b="b"/>
            <a:pathLst>
              <a:path w="1515110" h="4064635">
                <a:moveTo>
                  <a:pt x="1514855" y="0"/>
                </a:moveTo>
                <a:lnTo>
                  <a:pt x="0" y="0"/>
                </a:lnTo>
                <a:lnTo>
                  <a:pt x="0" y="4064508"/>
                </a:lnTo>
                <a:lnTo>
                  <a:pt x="1514855" y="4064508"/>
                </a:lnTo>
                <a:lnTo>
                  <a:pt x="1514855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77113" y="2329052"/>
          <a:ext cx="3179445" cy="4057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92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 marR="996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3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58202" y="2640838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8442" y="4351146"/>
            <a:ext cx="120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1" name="object 11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78682" y="861136"/>
            <a:ext cx="40576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exact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Blurred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1395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2160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73506" y="2336990"/>
          <a:ext cx="3176905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3585">
                <a:tc>
                  <a:txBody>
                    <a:bodyPr/>
                    <a:lstStyle/>
                    <a:p>
                      <a:pPr marL="127000" marR="11430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9652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marR="10477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14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00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00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700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58202" y="2640838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8442" y="4351146"/>
            <a:ext cx="12090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466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1" name="object 11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7997" y="4639767"/>
            <a:ext cx="323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78682" y="861136"/>
            <a:ext cx="40576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exact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Blurred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1395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2160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73506" y="2336990"/>
          <a:ext cx="3176905" cy="4062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7000" marR="11430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9652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marR="10477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462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E528F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58202" y="2640838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24370" y="4351146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8819" y="4625467"/>
            <a:ext cx="363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3472" y="4625467"/>
            <a:ext cx="373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 127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27997" y="4639767"/>
            <a:ext cx="391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42397" y="4639767"/>
            <a:ext cx="29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678682" y="861136"/>
            <a:ext cx="40576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exact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Blurred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395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2357627"/>
            <a:ext cx="767080" cy="4063365"/>
          </a:xfrm>
          <a:custGeom>
            <a:avLst/>
            <a:gdLst/>
            <a:ahLst/>
            <a:cxnLst/>
            <a:rect l="l" t="t" r="r" b="b"/>
            <a:pathLst>
              <a:path w="767080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73506" y="2336990"/>
          <a:ext cx="3176905" cy="406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7000" marR="11430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9652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marR="10477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905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8620" cy="6858000"/>
          </a:xfrm>
          <a:custGeom>
            <a:avLst/>
            <a:gdLst/>
            <a:ahLst/>
            <a:cxnLst/>
            <a:rect l="l" t="t" r="r" b="b"/>
            <a:pathLst>
              <a:path w="5468620" h="6858000">
                <a:moveTo>
                  <a:pt x="5468112" y="0"/>
                </a:moveTo>
                <a:lnTo>
                  <a:pt x="0" y="0"/>
                </a:lnTo>
                <a:lnTo>
                  <a:pt x="0" y="6858000"/>
                </a:lnTo>
                <a:lnTo>
                  <a:pt x="5468112" y="6858000"/>
                </a:lnTo>
                <a:lnTo>
                  <a:pt x="546811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6358" y="2172970"/>
            <a:ext cx="290766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68605" marR="5080" indent="-256540">
              <a:lnSpc>
                <a:spcPts val="5830"/>
              </a:lnSpc>
              <a:spcBef>
                <a:spcPts val="835"/>
              </a:spcBef>
            </a:pPr>
            <a:r>
              <a:rPr sz="5400" b="0" spc="-55" dirty="0">
                <a:solidFill>
                  <a:srgbClr val="FFFFFF"/>
                </a:solidFill>
                <a:latin typeface="Calibri Light"/>
                <a:cs typeface="Calibri Light"/>
              </a:rPr>
              <a:t>Topics</a:t>
            </a:r>
            <a:r>
              <a:rPr sz="5400" b="0" spc="-2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5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Timelines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0141" y="2438768"/>
            <a:ext cx="4309110" cy="1500505"/>
            <a:chOff x="410141" y="2438768"/>
            <a:chExt cx="4309110" cy="1500505"/>
          </a:xfrm>
        </p:grpSpPr>
        <p:sp>
          <p:nvSpPr>
            <p:cNvPr id="5" name="object 5"/>
            <p:cNvSpPr/>
            <p:nvPr/>
          </p:nvSpPr>
          <p:spPr>
            <a:xfrm>
              <a:off x="787146" y="3929633"/>
              <a:ext cx="3931920" cy="0"/>
            </a:xfrm>
            <a:custGeom>
              <a:avLst/>
              <a:gdLst/>
              <a:ahLst/>
              <a:cxnLst/>
              <a:rect l="l" t="t" r="r" b="b"/>
              <a:pathLst>
                <a:path w="3931920">
                  <a:moveTo>
                    <a:pt x="0" y="0"/>
                  </a:moveTo>
                  <a:lnTo>
                    <a:pt x="3931919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0133" y="2438768"/>
              <a:ext cx="1212850" cy="1213485"/>
            </a:xfrm>
            <a:custGeom>
              <a:avLst/>
              <a:gdLst/>
              <a:ahLst/>
              <a:cxnLst/>
              <a:rect l="l" t="t" r="r" b="b"/>
              <a:pathLst>
                <a:path w="1212850" h="1213485">
                  <a:moveTo>
                    <a:pt x="853706" y="809459"/>
                  </a:moveTo>
                  <a:lnTo>
                    <a:pt x="638289" y="593915"/>
                  </a:lnTo>
                  <a:lnTo>
                    <a:pt x="638289" y="287350"/>
                  </a:lnTo>
                  <a:lnTo>
                    <a:pt x="574459" y="287350"/>
                  </a:lnTo>
                  <a:lnTo>
                    <a:pt x="574459" y="616267"/>
                  </a:lnTo>
                  <a:lnTo>
                    <a:pt x="577646" y="624243"/>
                  </a:lnTo>
                  <a:lnTo>
                    <a:pt x="584034" y="629043"/>
                  </a:lnTo>
                  <a:lnTo>
                    <a:pt x="809028" y="854163"/>
                  </a:lnTo>
                  <a:lnTo>
                    <a:pt x="853706" y="809459"/>
                  </a:lnTo>
                  <a:close/>
                </a:path>
                <a:path w="1212850" h="1213485">
                  <a:moveTo>
                    <a:pt x="1212735" y="606679"/>
                  </a:moveTo>
                  <a:lnTo>
                    <a:pt x="1210919" y="559244"/>
                  </a:lnTo>
                  <a:lnTo>
                    <a:pt x="1205534" y="512800"/>
                  </a:lnTo>
                  <a:lnTo>
                    <a:pt x="1196733" y="467499"/>
                  </a:lnTo>
                  <a:lnTo>
                    <a:pt x="1184643" y="423481"/>
                  </a:lnTo>
                  <a:lnTo>
                    <a:pt x="1169403" y="380860"/>
                  </a:lnTo>
                  <a:lnTo>
                    <a:pt x="1151140" y="339775"/>
                  </a:lnTo>
                  <a:lnTo>
                    <a:pt x="1129995" y="300380"/>
                  </a:lnTo>
                  <a:lnTo>
                    <a:pt x="1117003" y="279946"/>
                  </a:lnTo>
                  <a:lnTo>
                    <a:pt x="1117003" y="606679"/>
                  </a:lnTo>
                  <a:lnTo>
                    <a:pt x="1114653" y="655713"/>
                  </a:lnTo>
                  <a:lnTo>
                    <a:pt x="1107744" y="703453"/>
                  </a:lnTo>
                  <a:lnTo>
                    <a:pt x="1096518" y="749706"/>
                  </a:lnTo>
                  <a:lnTo>
                    <a:pt x="1081163" y="794232"/>
                  </a:lnTo>
                  <a:lnTo>
                    <a:pt x="1061910" y="836828"/>
                  </a:lnTo>
                  <a:lnTo>
                    <a:pt x="1038987" y="877277"/>
                  </a:lnTo>
                  <a:lnTo>
                    <a:pt x="1012596" y="915339"/>
                  </a:lnTo>
                  <a:lnTo>
                    <a:pt x="982967" y="950823"/>
                  </a:lnTo>
                  <a:lnTo>
                    <a:pt x="950302" y="983500"/>
                  </a:lnTo>
                  <a:lnTo>
                    <a:pt x="914844" y="1013155"/>
                  </a:lnTo>
                  <a:lnTo>
                    <a:pt x="876795" y="1039558"/>
                  </a:lnTo>
                  <a:lnTo>
                    <a:pt x="836371" y="1062494"/>
                  </a:lnTo>
                  <a:lnTo>
                    <a:pt x="793800" y="1081760"/>
                  </a:lnTo>
                  <a:lnTo>
                    <a:pt x="749300" y="1097114"/>
                  </a:lnTo>
                  <a:lnTo>
                    <a:pt x="703084" y="1108367"/>
                  </a:lnTo>
                  <a:lnTo>
                    <a:pt x="655370" y="1115263"/>
                  </a:lnTo>
                  <a:lnTo>
                    <a:pt x="606374" y="1117612"/>
                  </a:lnTo>
                  <a:lnTo>
                    <a:pt x="557377" y="1115263"/>
                  </a:lnTo>
                  <a:lnTo>
                    <a:pt x="509663" y="1108367"/>
                  </a:lnTo>
                  <a:lnTo>
                    <a:pt x="463435" y="1097114"/>
                  </a:lnTo>
                  <a:lnTo>
                    <a:pt x="418934" y="1081760"/>
                  </a:lnTo>
                  <a:lnTo>
                    <a:pt x="376364" y="1062494"/>
                  </a:lnTo>
                  <a:lnTo>
                    <a:pt x="335940" y="1039558"/>
                  </a:lnTo>
                  <a:lnTo>
                    <a:pt x="297891" y="1013155"/>
                  </a:lnTo>
                  <a:lnTo>
                    <a:pt x="262432" y="983500"/>
                  </a:lnTo>
                  <a:lnTo>
                    <a:pt x="229781" y="950823"/>
                  </a:lnTo>
                  <a:lnTo>
                    <a:pt x="200139" y="915339"/>
                  </a:lnTo>
                  <a:lnTo>
                    <a:pt x="173761" y="877277"/>
                  </a:lnTo>
                  <a:lnTo>
                    <a:pt x="150825" y="836828"/>
                  </a:lnTo>
                  <a:lnTo>
                    <a:pt x="131584" y="794232"/>
                  </a:lnTo>
                  <a:lnTo>
                    <a:pt x="116230" y="749706"/>
                  </a:lnTo>
                  <a:lnTo>
                    <a:pt x="104990" y="703453"/>
                  </a:lnTo>
                  <a:lnTo>
                    <a:pt x="98094" y="655713"/>
                  </a:lnTo>
                  <a:lnTo>
                    <a:pt x="95745" y="606679"/>
                  </a:lnTo>
                  <a:lnTo>
                    <a:pt x="98094" y="557657"/>
                  </a:lnTo>
                  <a:lnTo>
                    <a:pt x="104990" y="509917"/>
                  </a:lnTo>
                  <a:lnTo>
                    <a:pt x="116230" y="463664"/>
                  </a:lnTo>
                  <a:lnTo>
                    <a:pt x="131584" y="419138"/>
                  </a:lnTo>
                  <a:lnTo>
                    <a:pt x="150825" y="376542"/>
                  </a:lnTo>
                  <a:lnTo>
                    <a:pt x="173761" y="336092"/>
                  </a:lnTo>
                  <a:lnTo>
                    <a:pt x="200139" y="298030"/>
                  </a:lnTo>
                  <a:lnTo>
                    <a:pt x="229781" y="262547"/>
                  </a:lnTo>
                  <a:lnTo>
                    <a:pt x="262432" y="229870"/>
                  </a:lnTo>
                  <a:lnTo>
                    <a:pt x="297891" y="200215"/>
                  </a:lnTo>
                  <a:lnTo>
                    <a:pt x="335940" y="173812"/>
                  </a:lnTo>
                  <a:lnTo>
                    <a:pt x="376364" y="150876"/>
                  </a:lnTo>
                  <a:lnTo>
                    <a:pt x="418934" y="131610"/>
                  </a:lnTo>
                  <a:lnTo>
                    <a:pt x="463435" y="116255"/>
                  </a:lnTo>
                  <a:lnTo>
                    <a:pt x="509663" y="105003"/>
                  </a:lnTo>
                  <a:lnTo>
                    <a:pt x="557377" y="98107"/>
                  </a:lnTo>
                  <a:lnTo>
                    <a:pt x="606374" y="95758"/>
                  </a:lnTo>
                  <a:lnTo>
                    <a:pt x="655370" y="98107"/>
                  </a:lnTo>
                  <a:lnTo>
                    <a:pt x="703084" y="105003"/>
                  </a:lnTo>
                  <a:lnTo>
                    <a:pt x="749300" y="116255"/>
                  </a:lnTo>
                  <a:lnTo>
                    <a:pt x="793800" y="131610"/>
                  </a:lnTo>
                  <a:lnTo>
                    <a:pt x="836371" y="150876"/>
                  </a:lnTo>
                  <a:lnTo>
                    <a:pt x="876795" y="173812"/>
                  </a:lnTo>
                  <a:lnTo>
                    <a:pt x="914844" y="200215"/>
                  </a:lnTo>
                  <a:lnTo>
                    <a:pt x="950302" y="229870"/>
                  </a:lnTo>
                  <a:lnTo>
                    <a:pt x="982967" y="262547"/>
                  </a:lnTo>
                  <a:lnTo>
                    <a:pt x="1012596" y="298030"/>
                  </a:lnTo>
                  <a:lnTo>
                    <a:pt x="1038987" y="336092"/>
                  </a:lnTo>
                  <a:lnTo>
                    <a:pt x="1061910" y="376542"/>
                  </a:lnTo>
                  <a:lnTo>
                    <a:pt x="1081163" y="419138"/>
                  </a:lnTo>
                  <a:lnTo>
                    <a:pt x="1096518" y="463664"/>
                  </a:lnTo>
                  <a:lnTo>
                    <a:pt x="1107744" y="509917"/>
                  </a:lnTo>
                  <a:lnTo>
                    <a:pt x="1114653" y="557657"/>
                  </a:lnTo>
                  <a:lnTo>
                    <a:pt x="1117003" y="606679"/>
                  </a:lnTo>
                  <a:lnTo>
                    <a:pt x="1117003" y="279946"/>
                  </a:lnTo>
                  <a:lnTo>
                    <a:pt x="1079588" y="227139"/>
                  </a:lnTo>
                  <a:lnTo>
                    <a:pt x="1050607" y="193573"/>
                  </a:lnTo>
                  <a:lnTo>
                    <a:pt x="1019263" y="162217"/>
                  </a:lnTo>
                  <a:lnTo>
                    <a:pt x="985710" y="133210"/>
                  </a:lnTo>
                  <a:lnTo>
                    <a:pt x="950087" y="106692"/>
                  </a:lnTo>
                  <a:lnTo>
                    <a:pt x="932891" y="95758"/>
                  </a:lnTo>
                  <a:lnTo>
                    <a:pt x="912507" y="82778"/>
                  </a:lnTo>
                  <a:lnTo>
                    <a:pt x="873125" y="61633"/>
                  </a:lnTo>
                  <a:lnTo>
                    <a:pt x="832065" y="43357"/>
                  </a:lnTo>
                  <a:lnTo>
                    <a:pt x="789470" y="28105"/>
                  </a:lnTo>
                  <a:lnTo>
                    <a:pt x="745477" y="16014"/>
                  </a:lnTo>
                  <a:lnTo>
                    <a:pt x="700201" y="7213"/>
                  </a:lnTo>
                  <a:lnTo>
                    <a:pt x="653783" y="1828"/>
                  </a:lnTo>
                  <a:lnTo>
                    <a:pt x="606374" y="0"/>
                  </a:lnTo>
                  <a:lnTo>
                    <a:pt x="558952" y="1828"/>
                  </a:lnTo>
                  <a:lnTo>
                    <a:pt x="512546" y="7213"/>
                  </a:lnTo>
                  <a:lnTo>
                    <a:pt x="467271" y="16014"/>
                  </a:lnTo>
                  <a:lnTo>
                    <a:pt x="423265" y="28105"/>
                  </a:lnTo>
                  <a:lnTo>
                    <a:pt x="380669" y="43357"/>
                  </a:lnTo>
                  <a:lnTo>
                    <a:pt x="339610" y="61633"/>
                  </a:lnTo>
                  <a:lnTo>
                    <a:pt x="300228" y="82778"/>
                  </a:lnTo>
                  <a:lnTo>
                    <a:pt x="262661" y="106692"/>
                  </a:lnTo>
                  <a:lnTo>
                    <a:pt x="227025" y="133210"/>
                  </a:lnTo>
                  <a:lnTo>
                    <a:pt x="193484" y="162217"/>
                  </a:lnTo>
                  <a:lnTo>
                    <a:pt x="162140" y="193573"/>
                  </a:lnTo>
                  <a:lnTo>
                    <a:pt x="133146" y="227139"/>
                  </a:lnTo>
                  <a:lnTo>
                    <a:pt x="106641" y="262788"/>
                  </a:lnTo>
                  <a:lnTo>
                    <a:pt x="82740" y="300380"/>
                  </a:lnTo>
                  <a:lnTo>
                    <a:pt x="61595" y="339775"/>
                  </a:lnTo>
                  <a:lnTo>
                    <a:pt x="43332" y="380860"/>
                  </a:lnTo>
                  <a:lnTo>
                    <a:pt x="28092" y="423481"/>
                  </a:lnTo>
                  <a:lnTo>
                    <a:pt x="16002" y="467499"/>
                  </a:lnTo>
                  <a:lnTo>
                    <a:pt x="7200" y="512800"/>
                  </a:lnTo>
                  <a:lnTo>
                    <a:pt x="1828" y="559244"/>
                  </a:lnTo>
                  <a:lnTo>
                    <a:pt x="0" y="606679"/>
                  </a:lnTo>
                  <a:lnTo>
                    <a:pt x="1828" y="654126"/>
                  </a:lnTo>
                  <a:lnTo>
                    <a:pt x="7200" y="700570"/>
                  </a:lnTo>
                  <a:lnTo>
                    <a:pt x="16002" y="745871"/>
                  </a:lnTo>
                  <a:lnTo>
                    <a:pt x="28092" y="789901"/>
                  </a:lnTo>
                  <a:lnTo>
                    <a:pt x="43332" y="832523"/>
                  </a:lnTo>
                  <a:lnTo>
                    <a:pt x="61595" y="873607"/>
                  </a:lnTo>
                  <a:lnTo>
                    <a:pt x="82740" y="913003"/>
                  </a:lnTo>
                  <a:lnTo>
                    <a:pt x="106641" y="950607"/>
                  </a:lnTo>
                  <a:lnTo>
                    <a:pt x="133146" y="986256"/>
                  </a:lnTo>
                  <a:lnTo>
                    <a:pt x="162140" y="1019822"/>
                  </a:lnTo>
                  <a:lnTo>
                    <a:pt x="193484" y="1051179"/>
                  </a:lnTo>
                  <a:lnTo>
                    <a:pt x="227025" y="1080185"/>
                  </a:lnTo>
                  <a:lnTo>
                    <a:pt x="262661" y="1106716"/>
                  </a:lnTo>
                  <a:lnTo>
                    <a:pt x="300228" y="1130630"/>
                  </a:lnTo>
                  <a:lnTo>
                    <a:pt x="339610" y="1151788"/>
                  </a:lnTo>
                  <a:lnTo>
                    <a:pt x="380669" y="1170051"/>
                  </a:lnTo>
                  <a:lnTo>
                    <a:pt x="423265" y="1185303"/>
                  </a:lnTo>
                  <a:lnTo>
                    <a:pt x="467271" y="1197406"/>
                  </a:lnTo>
                  <a:lnTo>
                    <a:pt x="512546" y="1206207"/>
                  </a:lnTo>
                  <a:lnTo>
                    <a:pt x="558952" y="1211592"/>
                  </a:lnTo>
                  <a:lnTo>
                    <a:pt x="606374" y="1213421"/>
                  </a:lnTo>
                  <a:lnTo>
                    <a:pt x="653783" y="1211592"/>
                  </a:lnTo>
                  <a:lnTo>
                    <a:pt x="700201" y="1206207"/>
                  </a:lnTo>
                  <a:lnTo>
                    <a:pt x="745477" y="1197406"/>
                  </a:lnTo>
                  <a:lnTo>
                    <a:pt x="789470" y="1185303"/>
                  </a:lnTo>
                  <a:lnTo>
                    <a:pt x="832065" y="1170051"/>
                  </a:lnTo>
                  <a:lnTo>
                    <a:pt x="873125" y="1151788"/>
                  </a:lnTo>
                  <a:lnTo>
                    <a:pt x="912507" y="1130630"/>
                  </a:lnTo>
                  <a:lnTo>
                    <a:pt x="932954" y="1117612"/>
                  </a:lnTo>
                  <a:lnTo>
                    <a:pt x="950087" y="1106716"/>
                  </a:lnTo>
                  <a:lnTo>
                    <a:pt x="985710" y="1080185"/>
                  </a:lnTo>
                  <a:lnTo>
                    <a:pt x="1019263" y="1051179"/>
                  </a:lnTo>
                  <a:lnTo>
                    <a:pt x="1050607" y="1019822"/>
                  </a:lnTo>
                  <a:lnTo>
                    <a:pt x="1079588" y="986256"/>
                  </a:lnTo>
                  <a:lnTo>
                    <a:pt x="1106106" y="950607"/>
                  </a:lnTo>
                  <a:lnTo>
                    <a:pt x="1129995" y="913003"/>
                  </a:lnTo>
                  <a:lnTo>
                    <a:pt x="1151140" y="873607"/>
                  </a:lnTo>
                  <a:lnTo>
                    <a:pt x="1169403" y="832523"/>
                  </a:lnTo>
                  <a:lnTo>
                    <a:pt x="1184643" y="789901"/>
                  </a:lnTo>
                  <a:lnTo>
                    <a:pt x="1196733" y="745871"/>
                  </a:lnTo>
                  <a:lnTo>
                    <a:pt x="1205534" y="700570"/>
                  </a:lnTo>
                  <a:lnTo>
                    <a:pt x="1210919" y="654126"/>
                  </a:lnTo>
                  <a:lnTo>
                    <a:pt x="1212735" y="606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96" y="2598381"/>
              <a:ext cx="63828" cy="638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96" y="3428646"/>
              <a:ext cx="63828" cy="63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712" y="3013513"/>
              <a:ext cx="63828" cy="638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9480" y="3013513"/>
              <a:ext cx="63828" cy="6386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15965" y="618235"/>
            <a:ext cx="1178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9:30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Calibri"/>
                <a:cs typeface="Calibri"/>
              </a:rPr>
              <a:t>10:30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6830" y="639826"/>
            <a:ext cx="317754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0"/>
              </a:lnSpc>
            </a:pPr>
            <a:r>
              <a:rPr sz="1800" dirty="0">
                <a:latin typeface="Lucida Sans Typewriter"/>
                <a:cs typeface="Lucida Sans Typewriter"/>
              </a:rPr>
              <a:t>Decision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Trees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+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Coding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5965" y="1440891"/>
            <a:ext cx="1296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10:30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11:00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6830" y="1462786"/>
            <a:ext cx="179578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0"/>
              </a:lnSpc>
            </a:pPr>
            <a:r>
              <a:rPr sz="1800" dirty="0">
                <a:latin typeface="Lucida Sans Typewriter"/>
                <a:cs typeface="Lucida Sans Typewriter"/>
              </a:rPr>
              <a:t>Caffeine</a:t>
            </a:r>
            <a:r>
              <a:rPr sz="1800" spc="-1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Time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965" y="2264409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11:00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12:30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6830" y="2285745"/>
            <a:ext cx="303911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0"/>
              </a:lnSpc>
            </a:pPr>
            <a:r>
              <a:rPr sz="1800" dirty="0">
                <a:latin typeface="Lucida Sans Typewriter"/>
                <a:cs typeface="Lucida Sans Typewriter"/>
              </a:rPr>
              <a:t>Random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Forest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+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Coding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5965" y="3087751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12:30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13:30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6830" y="3108705"/>
            <a:ext cx="2774315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5"/>
              </a:lnSpc>
            </a:pPr>
            <a:r>
              <a:rPr sz="1800" dirty="0">
                <a:latin typeface="Lucida Sans Typewriter"/>
                <a:cs typeface="Lucida Sans Typewriter"/>
              </a:rPr>
              <a:t>Eat –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Drink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–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Repeat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15965" y="391071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13:30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15:00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56830" y="3931665"/>
            <a:ext cx="3590925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5"/>
              </a:lnSpc>
            </a:pPr>
            <a:r>
              <a:rPr sz="1800" dirty="0">
                <a:latin typeface="Lucida Sans Typewriter"/>
                <a:cs typeface="Lucida Sans Typewriter"/>
              </a:rPr>
              <a:t>Gradient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Boosting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+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Coding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15965" y="4733925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15:00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15:30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6830" y="4754626"/>
            <a:ext cx="180848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5"/>
              </a:lnSpc>
            </a:pPr>
            <a:r>
              <a:rPr sz="1800" dirty="0">
                <a:latin typeface="Lucida Sans Typewriter"/>
                <a:cs typeface="Lucida Sans Typewriter"/>
              </a:rPr>
              <a:t>Caffeine </a:t>
            </a:r>
            <a:r>
              <a:rPr sz="1800" spc="-20" dirty="0">
                <a:latin typeface="Lucida Sans Typewriter"/>
                <a:cs typeface="Lucida Sans Typewriter"/>
              </a:rPr>
              <a:t>Time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15965" y="5556910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15:30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17:00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56830" y="5577585"/>
            <a:ext cx="2774315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5"/>
              </a:lnSpc>
            </a:pPr>
            <a:r>
              <a:rPr sz="1800" dirty="0">
                <a:latin typeface="Lucida Sans Typewriter"/>
                <a:cs typeface="Lucida Sans Typewriter"/>
              </a:rPr>
              <a:t>Data-decoding</a:t>
            </a:r>
            <a:r>
              <a:rPr sz="1800" spc="-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&amp;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Chat</a:t>
            </a:r>
            <a:endParaRPr sz="1800">
              <a:latin typeface="Lucida Sans Typewriter"/>
              <a:cs typeface="Lucida Sans Typewri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3" name="object 3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58202" y="2640838"/>
            <a:ext cx="132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7" name="object 7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24370" y="4351146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8442" y="4625467"/>
            <a:ext cx="323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92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3096" y="4625467"/>
            <a:ext cx="29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 37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13926" y="436575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88373" y="4639767"/>
            <a:ext cx="363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02773" y="4639767"/>
            <a:ext cx="373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129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678682" y="861136"/>
            <a:ext cx="41941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And…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do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exact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same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Losing</a:t>
            </a:r>
            <a:r>
              <a:rPr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weight</a:t>
            </a:r>
            <a:r>
              <a:rPr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396" y="2357627"/>
            <a:ext cx="1541145" cy="4063365"/>
          </a:xfrm>
          <a:custGeom>
            <a:avLst/>
            <a:gdLst/>
            <a:ahLst/>
            <a:cxnLst/>
            <a:rect l="l" t="t" r="r" b="b"/>
            <a:pathLst>
              <a:path w="1541145" h="4063365">
                <a:moveTo>
                  <a:pt x="766572" y="0"/>
                </a:moveTo>
                <a:lnTo>
                  <a:pt x="0" y="0"/>
                </a:lnTo>
                <a:lnTo>
                  <a:pt x="0" y="4062984"/>
                </a:lnTo>
                <a:lnTo>
                  <a:pt x="766572" y="4062984"/>
                </a:lnTo>
                <a:lnTo>
                  <a:pt x="766572" y="0"/>
                </a:lnTo>
                <a:close/>
              </a:path>
              <a:path w="1541145" h="4063365">
                <a:moveTo>
                  <a:pt x="1540764" y="0"/>
                </a:moveTo>
                <a:lnTo>
                  <a:pt x="774192" y="0"/>
                </a:lnTo>
                <a:lnTo>
                  <a:pt x="774192" y="4062984"/>
                </a:lnTo>
                <a:lnTo>
                  <a:pt x="1540764" y="4062984"/>
                </a:lnTo>
                <a:lnTo>
                  <a:pt x="1540764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73506" y="2336990"/>
          <a:ext cx="3176269" cy="406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7000" marR="11430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9652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marR="102870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>
                        <a:alpha val="7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06908" y="2244851"/>
          <a:ext cx="3359149" cy="414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102870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918961" y="2121154"/>
            <a:ext cx="4630420" cy="1927225"/>
            <a:chOff x="5918961" y="2121154"/>
            <a:chExt cx="4630420" cy="1927225"/>
          </a:xfrm>
        </p:grpSpPr>
        <p:sp>
          <p:nvSpPr>
            <p:cNvPr id="4" name="object 4"/>
            <p:cNvSpPr/>
            <p:nvPr/>
          </p:nvSpPr>
          <p:spPr>
            <a:xfrm>
              <a:off x="7115555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5555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5311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5311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28507" y="2149602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???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43502" y="2485135"/>
            <a:ext cx="7651115" cy="2579370"/>
            <a:chOff x="4143502" y="2485135"/>
            <a:chExt cx="7651115" cy="2579370"/>
          </a:xfrm>
        </p:grpSpPr>
        <p:sp>
          <p:nvSpPr>
            <p:cNvPr id="14" name="object 14"/>
            <p:cNvSpPr/>
            <p:nvPr/>
          </p:nvSpPr>
          <p:spPr>
            <a:xfrm>
              <a:off x="7421118" y="2485135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65" y="445084"/>
                  </a:lnTo>
                  <a:lnTo>
                    <a:pt x="70993" y="411988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60" y="487680"/>
                  </a:lnTo>
                  <a:lnTo>
                    <a:pt x="108762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5178" y="3171570"/>
              <a:ext cx="2125345" cy="503555"/>
            </a:xfrm>
            <a:custGeom>
              <a:avLst/>
              <a:gdLst/>
              <a:ahLst/>
              <a:cxnLst/>
              <a:rect l="l" t="t" r="r" b="b"/>
              <a:pathLst>
                <a:path w="2125345" h="503554">
                  <a:moveTo>
                    <a:pt x="2125345" y="497840"/>
                  </a:moveTo>
                  <a:lnTo>
                    <a:pt x="2107628" y="476123"/>
                  </a:lnTo>
                  <a:lnTo>
                    <a:pt x="2044573" y="398780"/>
                  </a:lnTo>
                  <a:lnTo>
                    <a:pt x="2028926" y="433489"/>
                  </a:lnTo>
                  <a:lnTo>
                    <a:pt x="1067054" y="0"/>
                  </a:lnTo>
                  <a:lnTo>
                    <a:pt x="1058862" y="18110"/>
                  </a:lnTo>
                  <a:lnTo>
                    <a:pt x="1050671" y="0"/>
                  </a:lnTo>
                  <a:lnTo>
                    <a:pt x="96278" y="433298"/>
                  </a:lnTo>
                  <a:lnTo>
                    <a:pt x="80518" y="398526"/>
                  </a:lnTo>
                  <a:lnTo>
                    <a:pt x="0" y="497840"/>
                  </a:lnTo>
                  <a:lnTo>
                    <a:pt x="127762" y="502666"/>
                  </a:lnTo>
                  <a:lnTo>
                    <a:pt x="115595" y="475869"/>
                  </a:lnTo>
                  <a:lnTo>
                    <a:pt x="112014" y="467969"/>
                  </a:lnTo>
                  <a:lnTo>
                    <a:pt x="1058887" y="38227"/>
                  </a:lnTo>
                  <a:lnTo>
                    <a:pt x="2013242" y="468299"/>
                  </a:lnTo>
                  <a:lnTo>
                    <a:pt x="1997583" y="503047"/>
                  </a:lnTo>
                  <a:lnTo>
                    <a:pt x="2125345" y="49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985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4985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73930" y="4027042"/>
              <a:ext cx="853440" cy="638810"/>
            </a:xfrm>
            <a:custGeom>
              <a:avLst/>
              <a:gdLst/>
              <a:ahLst/>
              <a:cxnLst/>
              <a:rect l="l" t="t" r="r" b="b"/>
              <a:pathLst>
                <a:path w="853439" h="638810">
                  <a:moveTo>
                    <a:pt x="57912" y="524255"/>
                  </a:moveTo>
                  <a:lnTo>
                    <a:pt x="0" y="638301"/>
                  </a:lnTo>
                  <a:lnTo>
                    <a:pt x="125857" y="616203"/>
                  </a:lnTo>
                  <a:lnTo>
                    <a:pt x="111592" y="596899"/>
                  </a:lnTo>
                  <a:lnTo>
                    <a:pt x="87884" y="596899"/>
                  </a:lnTo>
                  <a:lnTo>
                    <a:pt x="65278" y="566292"/>
                  </a:lnTo>
                  <a:lnTo>
                    <a:pt x="80595" y="554952"/>
                  </a:lnTo>
                  <a:lnTo>
                    <a:pt x="57912" y="524255"/>
                  </a:lnTo>
                  <a:close/>
                </a:path>
                <a:path w="853439" h="638810">
                  <a:moveTo>
                    <a:pt x="80595" y="554952"/>
                  </a:moveTo>
                  <a:lnTo>
                    <a:pt x="65278" y="566292"/>
                  </a:lnTo>
                  <a:lnTo>
                    <a:pt x="87884" y="596899"/>
                  </a:lnTo>
                  <a:lnTo>
                    <a:pt x="103210" y="585557"/>
                  </a:lnTo>
                  <a:lnTo>
                    <a:pt x="80595" y="554952"/>
                  </a:lnTo>
                  <a:close/>
                </a:path>
                <a:path w="853439" h="638810">
                  <a:moveTo>
                    <a:pt x="103210" y="585557"/>
                  </a:moveTo>
                  <a:lnTo>
                    <a:pt x="87884" y="596899"/>
                  </a:lnTo>
                  <a:lnTo>
                    <a:pt x="111592" y="596899"/>
                  </a:lnTo>
                  <a:lnTo>
                    <a:pt x="103210" y="585557"/>
                  </a:lnTo>
                  <a:close/>
                </a:path>
                <a:path w="853439" h="638810">
                  <a:moveTo>
                    <a:pt x="830199" y="0"/>
                  </a:moveTo>
                  <a:lnTo>
                    <a:pt x="80595" y="554952"/>
                  </a:lnTo>
                  <a:lnTo>
                    <a:pt x="103210" y="585557"/>
                  </a:lnTo>
                  <a:lnTo>
                    <a:pt x="852932" y="30733"/>
                  </a:lnTo>
                  <a:lnTo>
                    <a:pt x="830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2531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2531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04637" y="4026534"/>
              <a:ext cx="944880" cy="638810"/>
            </a:xfrm>
            <a:custGeom>
              <a:avLst/>
              <a:gdLst/>
              <a:ahLst/>
              <a:cxnLst/>
              <a:rect l="l" t="t" r="r" b="b"/>
              <a:pathLst>
                <a:path w="944879" h="638810">
                  <a:moveTo>
                    <a:pt x="839157" y="591188"/>
                  </a:moveTo>
                  <a:lnTo>
                    <a:pt x="818007" y="622934"/>
                  </a:lnTo>
                  <a:lnTo>
                    <a:pt x="944753" y="638809"/>
                  </a:lnTo>
                  <a:lnTo>
                    <a:pt x="923580" y="601726"/>
                  </a:lnTo>
                  <a:lnTo>
                    <a:pt x="854963" y="601726"/>
                  </a:lnTo>
                  <a:lnTo>
                    <a:pt x="839157" y="591188"/>
                  </a:lnTo>
                  <a:close/>
                </a:path>
                <a:path w="944879" h="638810">
                  <a:moveTo>
                    <a:pt x="860230" y="559557"/>
                  </a:moveTo>
                  <a:lnTo>
                    <a:pt x="839157" y="591188"/>
                  </a:lnTo>
                  <a:lnTo>
                    <a:pt x="854963" y="601726"/>
                  </a:lnTo>
                  <a:lnTo>
                    <a:pt x="876046" y="570102"/>
                  </a:lnTo>
                  <a:lnTo>
                    <a:pt x="860230" y="559557"/>
                  </a:lnTo>
                  <a:close/>
                </a:path>
                <a:path w="944879" h="638810">
                  <a:moveTo>
                    <a:pt x="881379" y="527812"/>
                  </a:moveTo>
                  <a:lnTo>
                    <a:pt x="860230" y="559557"/>
                  </a:lnTo>
                  <a:lnTo>
                    <a:pt x="876046" y="570102"/>
                  </a:lnTo>
                  <a:lnTo>
                    <a:pt x="854963" y="601726"/>
                  </a:lnTo>
                  <a:lnTo>
                    <a:pt x="923580" y="601726"/>
                  </a:lnTo>
                  <a:lnTo>
                    <a:pt x="881379" y="527812"/>
                  </a:lnTo>
                  <a:close/>
                </a:path>
                <a:path w="944879" h="638810">
                  <a:moveTo>
                    <a:pt x="21082" y="0"/>
                  </a:moveTo>
                  <a:lnTo>
                    <a:pt x="0" y="31750"/>
                  </a:lnTo>
                  <a:lnTo>
                    <a:pt x="839157" y="591188"/>
                  </a:lnTo>
                  <a:lnTo>
                    <a:pt x="860230" y="55955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10244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10244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34322" y="3177539"/>
              <a:ext cx="377190" cy="492125"/>
            </a:xfrm>
            <a:custGeom>
              <a:avLst/>
              <a:gdLst/>
              <a:ahLst/>
              <a:cxnLst/>
              <a:rect l="l" t="t" r="r" b="b"/>
              <a:pathLst>
                <a:path w="377190" h="492125">
                  <a:moveTo>
                    <a:pt x="23113" y="366268"/>
                  </a:moveTo>
                  <a:lnTo>
                    <a:pt x="0" y="491871"/>
                  </a:lnTo>
                  <a:lnTo>
                    <a:pt x="114426" y="434975"/>
                  </a:lnTo>
                  <a:lnTo>
                    <a:pt x="104131" y="427227"/>
                  </a:lnTo>
                  <a:lnTo>
                    <a:pt x="72517" y="427227"/>
                  </a:lnTo>
                  <a:lnTo>
                    <a:pt x="42036" y="404368"/>
                  </a:lnTo>
                  <a:lnTo>
                    <a:pt x="53507" y="389137"/>
                  </a:lnTo>
                  <a:lnTo>
                    <a:pt x="23113" y="366268"/>
                  </a:lnTo>
                  <a:close/>
                </a:path>
                <a:path w="377190" h="492125">
                  <a:moveTo>
                    <a:pt x="53507" y="389137"/>
                  </a:moveTo>
                  <a:lnTo>
                    <a:pt x="42036" y="404368"/>
                  </a:lnTo>
                  <a:lnTo>
                    <a:pt x="72517" y="427227"/>
                  </a:lnTo>
                  <a:lnTo>
                    <a:pt x="83949" y="412042"/>
                  </a:lnTo>
                  <a:lnTo>
                    <a:pt x="53507" y="389137"/>
                  </a:lnTo>
                  <a:close/>
                </a:path>
                <a:path w="377190" h="492125">
                  <a:moveTo>
                    <a:pt x="83949" y="412042"/>
                  </a:moveTo>
                  <a:lnTo>
                    <a:pt x="72517" y="427227"/>
                  </a:lnTo>
                  <a:lnTo>
                    <a:pt x="104131" y="427227"/>
                  </a:lnTo>
                  <a:lnTo>
                    <a:pt x="83949" y="412042"/>
                  </a:lnTo>
                  <a:close/>
                </a:path>
                <a:path w="377190" h="492125">
                  <a:moveTo>
                    <a:pt x="346582" y="0"/>
                  </a:moveTo>
                  <a:lnTo>
                    <a:pt x="53507" y="389137"/>
                  </a:lnTo>
                  <a:lnTo>
                    <a:pt x="83949" y="412042"/>
                  </a:lnTo>
                  <a:lnTo>
                    <a:pt x="376935" y="22860"/>
                  </a:lnTo>
                  <a:lnTo>
                    <a:pt x="346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55580" y="3672839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1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6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1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6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55580" y="3672839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6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1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6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1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88652" y="3200145"/>
              <a:ext cx="1189990" cy="485775"/>
            </a:xfrm>
            <a:custGeom>
              <a:avLst/>
              <a:gdLst/>
              <a:ahLst/>
              <a:cxnLst/>
              <a:rect l="l" t="t" r="r" b="b"/>
              <a:pathLst>
                <a:path w="1189990" h="485775">
                  <a:moveTo>
                    <a:pt x="1076283" y="449832"/>
                  </a:moveTo>
                  <a:lnTo>
                    <a:pt x="1062608" y="485393"/>
                  </a:lnTo>
                  <a:lnTo>
                    <a:pt x="1189863" y="473201"/>
                  </a:lnTo>
                  <a:lnTo>
                    <a:pt x="1174795" y="456691"/>
                  </a:lnTo>
                  <a:lnTo>
                    <a:pt x="1094104" y="456691"/>
                  </a:lnTo>
                  <a:lnTo>
                    <a:pt x="1076283" y="449832"/>
                  </a:lnTo>
                  <a:close/>
                </a:path>
                <a:path w="1189990" h="485775">
                  <a:moveTo>
                    <a:pt x="1089962" y="414258"/>
                  </a:moveTo>
                  <a:lnTo>
                    <a:pt x="1076283" y="449832"/>
                  </a:lnTo>
                  <a:lnTo>
                    <a:pt x="1094104" y="456691"/>
                  </a:lnTo>
                  <a:lnTo>
                    <a:pt x="1107821" y="421131"/>
                  </a:lnTo>
                  <a:lnTo>
                    <a:pt x="1089962" y="414258"/>
                  </a:lnTo>
                  <a:close/>
                </a:path>
                <a:path w="1189990" h="485775">
                  <a:moveTo>
                    <a:pt x="1103629" y="378713"/>
                  </a:moveTo>
                  <a:lnTo>
                    <a:pt x="1089962" y="414258"/>
                  </a:lnTo>
                  <a:lnTo>
                    <a:pt x="1107821" y="421131"/>
                  </a:lnTo>
                  <a:lnTo>
                    <a:pt x="1094104" y="456691"/>
                  </a:lnTo>
                  <a:lnTo>
                    <a:pt x="1174795" y="456691"/>
                  </a:lnTo>
                  <a:lnTo>
                    <a:pt x="1103629" y="378713"/>
                  </a:lnTo>
                  <a:close/>
                </a:path>
                <a:path w="1189990" h="485775">
                  <a:moveTo>
                    <a:pt x="13716" y="0"/>
                  </a:moveTo>
                  <a:lnTo>
                    <a:pt x="0" y="35559"/>
                  </a:lnTo>
                  <a:lnTo>
                    <a:pt x="1076283" y="449832"/>
                  </a:lnTo>
                  <a:lnTo>
                    <a:pt x="1089962" y="41425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3032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43032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59972" y="4039869"/>
              <a:ext cx="226695" cy="619760"/>
            </a:xfrm>
            <a:custGeom>
              <a:avLst/>
              <a:gdLst/>
              <a:ahLst/>
              <a:cxnLst/>
              <a:rect l="l" t="t" r="r" b="b"/>
              <a:pathLst>
                <a:path w="226695" h="619760">
                  <a:moveTo>
                    <a:pt x="153839" y="515844"/>
                  </a:moveTo>
                  <a:lnTo>
                    <a:pt x="117475" y="526922"/>
                  </a:lnTo>
                  <a:lnTo>
                    <a:pt x="205485" y="619632"/>
                  </a:lnTo>
                  <a:lnTo>
                    <a:pt x="219896" y="534034"/>
                  </a:lnTo>
                  <a:lnTo>
                    <a:pt x="159384" y="534034"/>
                  </a:lnTo>
                  <a:lnTo>
                    <a:pt x="153839" y="515844"/>
                  </a:lnTo>
                  <a:close/>
                </a:path>
                <a:path w="226695" h="619760">
                  <a:moveTo>
                    <a:pt x="190270" y="504745"/>
                  </a:moveTo>
                  <a:lnTo>
                    <a:pt x="153839" y="515844"/>
                  </a:lnTo>
                  <a:lnTo>
                    <a:pt x="159384" y="534034"/>
                  </a:lnTo>
                  <a:lnTo>
                    <a:pt x="195833" y="522985"/>
                  </a:lnTo>
                  <a:lnTo>
                    <a:pt x="190270" y="504745"/>
                  </a:lnTo>
                  <a:close/>
                </a:path>
                <a:path w="226695" h="619760">
                  <a:moveTo>
                    <a:pt x="226695" y="493648"/>
                  </a:moveTo>
                  <a:lnTo>
                    <a:pt x="190270" y="504745"/>
                  </a:lnTo>
                  <a:lnTo>
                    <a:pt x="195833" y="522985"/>
                  </a:lnTo>
                  <a:lnTo>
                    <a:pt x="159384" y="534034"/>
                  </a:lnTo>
                  <a:lnTo>
                    <a:pt x="219896" y="534034"/>
                  </a:lnTo>
                  <a:lnTo>
                    <a:pt x="226695" y="493648"/>
                  </a:lnTo>
                  <a:close/>
                </a:path>
                <a:path w="226695" h="619760">
                  <a:moveTo>
                    <a:pt x="36322" y="0"/>
                  </a:moveTo>
                  <a:lnTo>
                    <a:pt x="0" y="11175"/>
                  </a:lnTo>
                  <a:lnTo>
                    <a:pt x="153839" y="515844"/>
                  </a:lnTo>
                  <a:lnTo>
                    <a:pt x="190270" y="50474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3570" y="4027931"/>
              <a:ext cx="1471930" cy="640080"/>
            </a:xfrm>
            <a:custGeom>
              <a:avLst/>
              <a:gdLst/>
              <a:ahLst/>
              <a:cxnLst/>
              <a:rect l="l" t="t" r="r" b="b"/>
              <a:pathLst>
                <a:path w="1471929" h="640079">
                  <a:moveTo>
                    <a:pt x="83311" y="534670"/>
                  </a:moveTo>
                  <a:lnTo>
                    <a:pt x="0" y="631571"/>
                  </a:lnTo>
                  <a:lnTo>
                    <a:pt x="127507" y="640080"/>
                  </a:lnTo>
                  <a:lnTo>
                    <a:pt x="115846" y="612267"/>
                  </a:lnTo>
                  <a:lnTo>
                    <a:pt x="95250" y="612267"/>
                  </a:lnTo>
                  <a:lnTo>
                    <a:pt x="80518" y="577088"/>
                  </a:lnTo>
                  <a:lnTo>
                    <a:pt x="98020" y="569751"/>
                  </a:lnTo>
                  <a:lnTo>
                    <a:pt x="83311" y="534670"/>
                  </a:lnTo>
                  <a:close/>
                </a:path>
                <a:path w="1471929" h="640079">
                  <a:moveTo>
                    <a:pt x="98020" y="569751"/>
                  </a:moveTo>
                  <a:lnTo>
                    <a:pt x="80518" y="577088"/>
                  </a:lnTo>
                  <a:lnTo>
                    <a:pt x="95250" y="612267"/>
                  </a:lnTo>
                  <a:lnTo>
                    <a:pt x="112767" y="604922"/>
                  </a:lnTo>
                  <a:lnTo>
                    <a:pt x="98020" y="569751"/>
                  </a:lnTo>
                  <a:close/>
                </a:path>
                <a:path w="1471929" h="640079">
                  <a:moveTo>
                    <a:pt x="112767" y="604922"/>
                  </a:moveTo>
                  <a:lnTo>
                    <a:pt x="95250" y="612267"/>
                  </a:lnTo>
                  <a:lnTo>
                    <a:pt x="115846" y="612267"/>
                  </a:lnTo>
                  <a:lnTo>
                    <a:pt x="112767" y="604922"/>
                  </a:lnTo>
                  <a:close/>
                </a:path>
                <a:path w="1471929" h="640079">
                  <a:moveTo>
                    <a:pt x="1457198" y="0"/>
                  </a:moveTo>
                  <a:lnTo>
                    <a:pt x="98020" y="569751"/>
                  </a:lnTo>
                  <a:lnTo>
                    <a:pt x="112767" y="604922"/>
                  </a:lnTo>
                  <a:lnTo>
                    <a:pt x="1471929" y="35052"/>
                  </a:lnTo>
                  <a:lnTo>
                    <a:pt x="14571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384795" y="727709"/>
            <a:ext cx="19672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?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blurred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?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weight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loss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79166" y="839215"/>
            <a:ext cx="22498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Remember!!!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4351" y="2348102"/>
            <a:ext cx="751205" cy="1398270"/>
            <a:chOff x="2054351" y="2348102"/>
            <a:chExt cx="751205" cy="1398270"/>
          </a:xfrm>
        </p:grpSpPr>
        <p:sp>
          <p:nvSpPr>
            <p:cNvPr id="3" name="object 3"/>
            <p:cNvSpPr/>
            <p:nvPr/>
          </p:nvSpPr>
          <p:spPr>
            <a:xfrm>
              <a:off x="2054351" y="2348102"/>
              <a:ext cx="751205" cy="731520"/>
            </a:xfrm>
            <a:custGeom>
              <a:avLst/>
              <a:gdLst/>
              <a:ahLst/>
              <a:cxnLst/>
              <a:rect l="l" t="t" r="r" b="b"/>
              <a:pathLst>
                <a:path w="751205" h="731519">
                  <a:moveTo>
                    <a:pt x="751141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751141" y="731520"/>
                  </a:lnTo>
                  <a:lnTo>
                    <a:pt x="75114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54351" y="3079673"/>
              <a:ext cx="751205" cy="666750"/>
            </a:xfrm>
            <a:custGeom>
              <a:avLst/>
              <a:gdLst/>
              <a:ahLst/>
              <a:cxnLst/>
              <a:rect l="l" t="t" r="r" b="b"/>
              <a:pathLst>
                <a:path w="751205" h="666750">
                  <a:moveTo>
                    <a:pt x="751141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751141" y="666572"/>
                  </a:lnTo>
                  <a:lnTo>
                    <a:pt x="75114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054351" y="4412792"/>
            <a:ext cx="751205" cy="666750"/>
          </a:xfrm>
          <a:custGeom>
            <a:avLst/>
            <a:gdLst/>
            <a:ahLst/>
            <a:cxnLst/>
            <a:rect l="l" t="t" r="r" b="b"/>
            <a:pathLst>
              <a:path w="751205" h="666750">
                <a:moveTo>
                  <a:pt x="751141" y="0"/>
                </a:moveTo>
                <a:lnTo>
                  <a:pt x="0" y="0"/>
                </a:lnTo>
                <a:lnTo>
                  <a:pt x="0" y="666572"/>
                </a:lnTo>
                <a:lnTo>
                  <a:pt x="751141" y="666572"/>
                </a:lnTo>
                <a:lnTo>
                  <a:pt x="75114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4351" y="5745911"/>
            <a:ext cx="751205" cy="666750"/>
          </a:xfrm>
          <a:custGeom>
            <a:avLst/>
            <a:gdLst/>
            <a:ahLst/>
            <a:cxnLst/>
            <a:rect l="l" t="t" r="r" b="b"/>
            <a:pathLst>
              <a:path w="751205" h="666750">
                <a:moveTo>
                  <a:pt x="751141" y="0"/>
                </a:moveTo>
                <a:lnTo>
                  <a:pt x="0" y="0"/>
                </a:lnTo>
                <a:lnTo>
                  <a:pt x="0" y="666572"/>
                </a:lnTo>
                <a:lnTo>
                  <a:pt x="751141" y="666572"/>
                </a:lnTo>
                <a:lnTo>
                  <a:pt x="75114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666" y="2533523"/>
            <a:ext cx="552450" cy="3680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Blurred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126364" marR="118745" indent="15240" algn="just">
              <a:lnSpc>
                <a:spcPts val="5250"/>
              </a:lnSpc>
              <a:spcBef>
                <a:spcPts val="31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4969" y="2533523"/>
            <a:ext cx="529590" cy="3680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Losing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25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  <a:p>
            <a:pPr marL="115570" marR="107950" indent="15240" algn="just">
              <a:lnSpc>
                <a:spcPts val="5250"/>
              </a:lnSpc>
              <a:spcBef>
                <a:spcPts val="31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80160" y="2348483"/>
            <a:ext cx="1539240" cy="4064635"/>
            <a:chOff x="1280160" y="2348483"/>
            <a:chExt cx="1539240" cy="4064635"/>
          </a:xfrm>
        </p:grpSpPr>
        <p:sp>
          <p:nvSpPr>
            <p:cNvPr id="10" name="object 10"/>
            <p:cNvSpPr/>
            <p:nvPr/>
          </p:nvSpPr>
          <p:spPr>
            <a:xfrm>
              <a:off x="1280160" y="2348483"/>
              <a:ext cx="767080" cy="4064635"/>
            </a:xfrm>
            <a:custGeom>
              <a:avLst/>
              <a:gdLst/>
              <a:ahLst/>
              <a:cxnLst/>
              <a:rect l="l" t="t" r="r" b="b"/>
              <a:pathLst>
                <a:path w="767080" h="4064635">
                  <a:moveTo>
                    <a:pt x="766572" y="0"/>
                  </a:moveTo>
                  <a:lnTo>
                    <a:pt x="0" y="0"/>
                  </a:lnTo>
                  <a:lnTo>
                    <a:pt x="0" y="4064508"/>
                  </a:lnTo>
                  <a:lnTo>
                    <a:pt x="766572" y="4064508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2828" y="2348483"/>
              <a:ext cx="767080" cy="4064635"/>
            </a:xfrm>
            <a:custGeom>
              <a:avLst/>
              <a:gdLst/>
              <a:ahLst/>
              <a:cxnLst/>
              <a:rect l="l" t="t" r="r" b="b"/>
              <a:pathLst>
                <a:path w="767080" h="4064635">
                  <a:moveTo>
                    <a:pt x="766572" y="0"/>
                  </a:moveTo>
                  <a:lnTo>
                    <a:pt x="0" y="0"/>
                  </a:lnTo>
                  <a:lnTo>
                    <a:pt x="0" y="4064508"/>
                  </a:lnTo>
                  <a:lnTo>
                    <a:pt x="766572" y="4064508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7200" y="2238755"/>
          <a:ext cx="3197224" cy="4149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1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146050" marR="119380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14" name="object 1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18" name="object 1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24" name="object 2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6163" y="2348102"/>
            <a:ext cx="786765" cy="731520"/>
          </a:xfrm>
          <a:custGeom>
            <a:avLst/>
            <a:gdLst/>
            <a:ahLst/>
            <a:cxnLst/>
            <a:rect l="l" t="t" r="r" b="b"/>
            <a:pathLst>
              <a:path w="786765" h="731519">
                <a:moveTo>
                  <a:pt x="786701" y="0"/>
                </a:moveTo>
                <a:lnTo>
                  <a:pt x="0" y="0"/>
                </a:lnTo>
                <a:lnTo>
                  <a:pt x="0" y="731520"/>
                </a:lnTo>
                <a:lnTo>
                  <a:pt x="786701" y="731520"/>
                </a:lnTo>
                <a:lnTo>
                  <a:pt x="78670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4351" y="2348102"/>
            <a:ext cx="751205" cy="731520"/>
          </a:xfrm>
          <a:custGeom>
            <a:avLst/>
            <a:gdLst/>
            <a:ahLst/>
            <a:cxnLst/>
            <a:rect l="l" t="t" r="r" b="b"/>
            <a:pathLst>
              <a:path w="751205" h="731519">
                <a:moveTo>
                  <a:pt x="751141" y="0"/>
                </a:moveTo>
                <a:lnTo>
                  <a:pt x="0" y="0"/>
                </a:lnTo>
                <a:lnTo>
                  <a:pt x="0" y="731520"/>
                </a:lnTo>
                <a:lnTo>
                  <a:pt x="751141" y="731520"/>
                </a:lnTo>
                <a:lnTo>
                  <a:pt x="75114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163" y="3079673"/>
            <a:ext cx="786765" cy="666750"/>
          </a:xfrm>
          <a:custGeom>
            <a:avLst/>
            <a:gdLst/>
            <a:ahLst/>
            <a:cxnLst/>
            <a:rect l="l" t="t" r="r" b="b"/>
            <a:pathLst>
              <a:path w="786765" h="666750">
                <a:moveTo>
                  <a:pt x="786701" y="0"/>
                </a:moveTo>
                <a:lnTo>
                  <a:pt x="0" y="0"/>
                </a:lnTo>
                <a:lnTo>
                  <a:pt x="0" y="666572"/>
                </a:lnTo>
                <a:lnTo>
                  <a:pt x="786701" y="666572"/>
                </a:lnTo>
                <a:lnTo>
                  <a:pt x="7867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4351" y="3079673"/>
            <a:ext cx="751205" cy="666750"/>
          </a:xfrm>
          <a:custGeom>
            <a:avLst/>
            <a:gdLst/>
            <a:ahLst/>
            <a:cxnLst/>
            <a:rect l="l" t="t" r="r" b="b"/>
            <a:pathLst>
              <a:path w="751205" h="666750">
                <a:moveTo>
                  <a:pt x="751141" y="0"/>
                </a:moveTo>
                <a:lnTo>
                  <a:pt x="0" y="0"/>
                </a:lnTo>
                <a:lnTo>
                  <a:pt x="0" y="666572"/>
                </a:lnTo>
                <a:lnTo>
                  <a:pt x="751141" y="666572"/>
                </a:lnTo>
                <a:lnTo>
                  <a:pt x="75114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163" y="4412792"/>
            <a:ext cx="786765" cy="666750"/>
          </a:xfrm>
          <a:custGeom>
            <a:avLst/>
            <a:gdLst/>
            <a:ahLst/>
            <a:cxnLst/>
            <a:rect l="l" t="t" r="r" b="b"/>
            <a:pathLst>
              <a:path w="786765" h="666750">
                <a:moveTo>
                  <a:pt x="786701" y="0"/>
                </a:moveTo>
                <a:lnTo>
                  <a:pt x="0" y="0"/>
                </a:lnTo>
                <a:lnTo>
                  <a:pt x="0" y="666572"/>
                </a:lnTo>
                <a:lnTo>
                  <a:pt x="786701" y="666572"/>
                </a:lnTo>
                <a:lnTo>
                  <a:pt x="7867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4351" y="4412792"/>
            <a:ext cx="751205" cy="666750"/>
          </a:xfrm>
          <a:custGeom>
            <a:avLst/>
            <a:gdLst/>
            <a:ahLst/>
            <a:cxnLst/>
            <a:rect l="l" t="t" r="r" b="b"/>
            <a:pathLst>
              <a:path w="751205" h="666750">
                <a:moveTo>
                  <a:pt x="751141" y="0"/>
                </a:moveTo>
                <a:lnTo>
                  <a:pt x="0" y="0"/>
                </a:lnTo>
                <a:lnTo>
                  <a:pt x="0" y="666572"/>
                </a:lnTo>
                <a:lnTo>
                  <a:pt x="751141" y="666572"/>
                </a:lnTo>
                <a:lnTo>
                  <a:pt x="75114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163" y="5745911"/>
            <a:ext cx="786765" cy="666750"/>
          </a:xfrm>
          <a:custGeom>
            <a:avLst/>
            <a:gdLst/>
            <a:ahLst/>
            <a:cxnLst/>
            <a:rect l="l" t="t" r="r" b="b"/>
            <a:pathLst>
              <a:path w="786765" h="666750">
                <a:moveTo>
                  <a:pt x="786701" y="0"/>
                </a:moveTo>
                <a:lnTo>
                  <a:pt x="0" y="0"/>
                </a:lnTo>
                <a:lnTo>
                  <a:pt x="0" y="666572"/>
                </a:lnTo>
                <a:lnTo>
                  <a:pt x="786701" y="666572"/>
                </a:lnTo>
                <a:lnTo>
                  <a:pt x="7867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4351" y="5745911"/>
            <a:ext cx="751205" cy="666750"/>
          </a:xfrm>
          <a:custGeom>
            <a:avLst/>
            <a:gdLst/>
            <a:ahLst/>
            <a:cxnLst/>
            <a:rect l="l" t="t" r="r" b="b"/>
            <a:pathLst>
              <a:path w="751205" h="666750">
                <a:moveTo>
                  <a:pt x="751141" y="0"/>
                </a:moveTo>
                <a:lnTo>
                  <a:pt x="0" y="0"/>
                </a:lnTo>
                <a:lnTo>
                  <a:pt x="0" y="666572"/>
                </a:lnTo>
                <a:lnTo>
                  <a:pt x="751141" y="666572"/>
                </a:lnTo>
                <a:lnTo>
                  <a:pt x="75114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6059" y="2426842"/>
            <a:ext cx="527685" cy="378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Feeling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14300" marR="106680" algn="just">
              <a:lnSpc>
                <a:spcPts val="5250"/>
              </a:lnSpc>
              <a:spcBef>
                <a:spcPts val="690"/>
              </a:spcBef>
            </a:pP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4969" y="2533523"/>
            <a:ext cx="529590" cy="3680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Losing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25" dirty="0"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  <a:p>
            <a:pPr marL="115570" marR="107950" indent="15240" algn="just">
              <a:lnSpc>
                <a:spcPts val="5250"/>
              </a:lnSpc>
              <a:spcBef>
                <a:spcPts val="31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5" dirty="0">
                <a:latin typeface="Calibri"/>
                <a:cs typeface="Calibri"/>
              </a:rPr>
              <a:t>Yes 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6823" y="2348483"/>
            <a:ext cx="767080" cy="4064635"/>
          </a:xfrm>
          <a:custGeom>
            <a:avLst/>
            <a:gdLst/>
            <a:ahLst/>
            <a:cxnLst/>
            <a:rect l="l" t="t" r="r" b="b"/>
            <a:pathLst>
              <a:path w="767080" h="4064635">
                <a:moveTo>
                  <a:pt x="766571" y="0"/>
                </a:moveTo>
                <a:lnTo>
                  <a:pt x="0" y="0"/>
                </a:lnTo>
                <a:lnTo>
                  <a:pt x="0" y="4064508"/>
                </a:lnTo>
                <a:lnTo>
                  <a:pt x="766571" y="4064508"/>
                </a:lnTo>
                <a:lnTo>
                  <a:pt x="766571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2827" y="2348483"/>
            <a:ext cx="767080" cy="4064635"/>
          </a:xfrm>
          <a:custGeom>
            <a:avLst/>
            <a:gdLst/>
            <a:ahLst/>
            <a:cxnLst/>
            <a:rect l="l" t="t" r="r" b="b"/>
            <a:pathLst>
              <a:path w="767080" h="4064635">
                <a:moveTo>
                  <a:pt x="766572" y="0"/>
                </a:moveTo>
                <a:lnTo>
                  <a:pt x="0" y="0"/>
                </a:lnTo>
                <a:lnTo>
                  <a:pt x="0" y="4064508"/>
                </a:lnTo>
                <a:lnTo>
                  <a:pt x="766572" y="4064508"/>
                </a:lnTo>
                <a:lnTo>
                  <a:pt x="766572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77443" y="2235326"/>
          <a:ext cx="3180078" cy="415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 marR="11811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528F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16" name="object 16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20" name="object 20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26" name="object 26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418578" y="2276601"/>
            <a:ext cx="1829435" cy="387985"/>
            <a:chOff x="7418578" y="2276601"/>
            <a:chExt cx="1829435" cy="387985"/>
          </a:xfrm>
        </p:grpSpPr>
        <p:sp>
          <p:nvSpPr>
            <p:cNvPr id="35" name="object 35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1754124" y="0"/>
                  </a:moveTo>
                  <a:lnTo>
                    <a:pt x="62483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3" y="374903"/>
                  </a:lnTo>
                  <a:lnTo>
                    <a:pt x="1754124" y="374903"/>
                  </a:lnTo>
                  <a:lnTo>
                    <a:pt x="1778460" y="369998"/>
                  </a:lnTo>
                  <a:lnTo>
                    <a:pt x="1798320" y="356615"/>
                  </a:lnTo>
                  <a:lnTo>
                    <a:pt x="1811702" y="336756"/>
                  </a:lnTo>
                  <a:lnTo>
                    <a:pt x="1816607" y="312420"/>
                  </a:lnTo>
                  <a:lnTo>
                    <a:pt x="1816607" y="62484"/>
                  </a:lnTo>
                  <a:lnTo>
                    <a:pt x="1811702" y="38147"/>
                  </a:lnTo>
                  <a:lnTo>
                    <a:pt x="1798320" y="18287"/>
                  </a:lnTo>
                  <a:lnTo>
                    <a:pt x="1778460" y="4905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0" y="62484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3" y="0"/>
                  </a:lnTo>
                  <a:lnTo>
                    <a:pt x="1754124" y="0"/>
                  </a:lnTo>
                  <a:lnTo>
                    <a:pt x="1778460" y="4905"/>
                  </a:lnTo>
                  <a:lnTo>
                    <a:pt x="1798320" y="18287"/>
                  </a:lnTo>
                  <a:lnTo>
                    <a:pt x="1811702" y="38147"/>
                  </a:lnTo>
                  <a:lnTo>
                    <a:pt x="1816607" y="62484"/>
                  </a:lnTo>
                  <a:lnTo>
                    <a:pt x="1816607" y="312420"/>
                  </a:lnTo>
                  <a:lnTo>
                    <a:pt x="1811702" y="336756"/>
                  </a:lnTo>
                  <a:lnTo>
                    <a:pt x="1798320" y="356615"/>
                  </a:lnTo>
                  <a:lnTo>
                    <a:pt x="1778460" y="369998"/>
                  </a:lnTo>
                  <a:lnTo>
                    <a:pt x="1754124" y="374903"/>
                  </a:lnTo>
                  <a:lnTo>
                    <a:pt x="62483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2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12405" y="2339086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49314" y="3288538"/>
            <a:ext cx="1831339" cy="659130"/>
            <a:chOff x="6449314" y="3288538"/>
            <a:chExt cx="1831339" cy="659130"/>
          </a:xfrm>
        </p:grpSpPr>
        <p:sp>
          <p:nvSpPr>
            <p:cNvPr id="39" name="object 39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1710436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10436" y="646176"/>
                  </a:lnTo>
                  <a:lnTo>
                    <a:pt x="1752338" y="637706"/>
                  </a:lnTo>
                  <a:lnTo>
                    <a:pt x="1786572" y="614616"/>
                  </a:lnTo>
                  <a:lnTo>
                    <a:pt x="1809662" y="580382"/>
                  </a:lnTo>
                  <a:lnTo>
                    <a:pt x="1818132" y="538480"/>
                  </a:lnTo>
                  <a:lnTo>
                    <a:pt x="1818132" y="107696"/>
                  </a:lnTo>
                  <a:lnTo>
                    <a:pt x="1809662" y="65793"/>
                  </a:lnTo>
                  <a:lnTo>
                    <a:pt x="1786572" y="31559"/>
                  </a:lnTo>
                  <a:lnTo>
                    <a:pt x="1752338" y="8469"/>
                  </a:lnTo>
                  <a:lnTo>
                    <a:pt x="171043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10436" y="0"/>
                  </a:lnTo>
                  <a:lnTo>
                    <a:pt x="1752338" y="8469"/>
                  </a:lnTo>
                  <a:lnTo>
                    <a:pt x="1786572" y="31559"/>
                  </a:lnTo>
                  <a:lnTo>
                    <a:pt x="1809662" y="65793"/>
                  </a:lnTo>
                  <a:lnTo>
                    <a:pt x="1818132" y="107696"/>
                  </a:lnTo>
                  <a:lnTo>
                    <a:pt x="1818132" y="538480"/>
                  </a:lnTo>
                  <a:lnTo>
                    <a:pt x="1809662" y="580382"/>
                  </a:lnTo>
                  <a:lnTo>
                    <a:pt x="1786572" y="614616"/>
                  </a:lnTo>
                  <a:lnTo>
                    <a:pt x="1752338" y="637706"/>
                  </a:lnTo>
                  <a:lnTo>
                    <a:pt x="1710436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080250" y="3322396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78243" y="3505961"/>
            <a:ext cx="252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92897" y="3505961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604250" y="3300729"/>
            <a:ext cx="1829435" cy="647065"/>
            <a:chOff x="8604250" y="3300729"/>
            <a:chExt cx="1829435" cy="647065"/>
          </a:xfrm>
        </p:grpSpPr>
        <p:sp>
          <p:nvSpPr>
            <p:cNvPr id="45" name="object 45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312" y="569422"/>
                  </a:lnTo>
                  <a:lnTo>
                    <a:pt x="30972" y="603011"/>
                  </a:lnTo>
                  <a:lnTo>
                    <a:pt x="64561" y="625671"/>
                  </a:lnTo>
                  <a:lnTo>
                    <a:pt x="105664" y="633984"/>
                  </a:lnTo>
                  <a:lnTo>
                    <a:pt x="1710944" y="633984"/>
                  </a:lnTo>
                  <a:lnTo>
                    <a:pt x="1752046" y="625671"/>
                  </a:lnTo>
                  <a:lnTo>
                    <a:pt x="1785635" y="603011"/>
                  </a:lnTo>
                  <a:lnTo>
                    <a:pt x="1808295" y="569422"/>
                  </a:lnTo>
                  <a:lnTo>
                    <a:pt x="1816607" y="528320"/>
                  </a:lnTo>
                  <a:lnTo>
                    <a:pt x="1816607" y="105664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4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7" y="105664"/>
                  </a:lnTo>
                  <a:lnTo>
                    <a:pt x="1816607" y="528320"/>
                  </a:lnTo>
                  <a:lnTo>
                    <a:pt x="1808295" y="569422"/>
                  </a:lnTo>
                  <a:lnTo>
                    <a:pt x="1785635" y="603011"/>
                  </a:lnTo>
                  <a:lnTo>
                    <a:pt x="1752046" y="625671"/>
                  </a:lnTo>
                  <a:lnTo>
                    <a:pt x="1710944" y="633984"/>
                  </a:lnTo>
                  <a:lnTo>
                    <a:pt x="105664" y="633984"/>
                  </a:lnTo>
                  <a:lnTo>
                    <a:pt x="64561" y="625671"/>
                  </a:lnTo>
                  <a:lnTo>
                    <a:pt x="30972" y="603011"/>
                  </a:lnTo>
                  <a:lnTo>
                    <a:pt x="8312" y="569422"/>
                  </a:lnTo>
                  <a:lnTo>
                    <a:pt x="0" y="528320"/>
                  </a:lnTo>
                  <a:lnTo>
                    <a:pt x="0" y="1056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234931" y="3328238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59088" y="3511677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73488" y="3511677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366254" y="26418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074154" y="2771013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47378" y="279755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163" y="2348102"/>
            <a:ext cx="786765" cy="1398270"/>
            <a:chOff x="496163" y="2348102"/>
            <a:chExt cx="786765" cy="1398270"/>
          </a:xfrm>
        </p:grpSpPr>
        <p:sp>
          <p:nvSpPr>
            <p:cNvPr id="3" name="object 3"/>
            <p:cNvSpPr/>
            <p:nvPr/>
          </p:nvSpPr>
          <p:spPr>
            <a:xfrm>
              <a:off x="496163" y="2348102"/>
              <a:ext cx="786765" cy="731520"/>
            </a:xfrm>
            <a:custGeom>
              <a:avLst/>
              <a:gdLst/>
              <a:ahLst/>
              <a:cxnLst/>
              <a:rect l="l" t="t" r="r" b="b"/>
              <a:pathLst>
                <a:path w="786765" h="731519">
                  <a:moveTo>
                    <a:pt x="786701" y="0"/>
                  </a:moveTo>
                  <a:lnTo>
                    <a:pt x="0" y="0"/>
                  </a:lnTo>
                  <a:lnTo>
                    <a:pt x="0" y="731520"/>
                  </a:lnTo>
                  <a:lnTo>
                    <a:pt x="786701" y="731520"/>
                  </a:lnTo>
                  <a:lnTo>
                    <a:pt x="78670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6163" y="3079673"/>
              <a:ext cx="786765" cy="666750"/>
            </a:xfrm>
            <a:custGeom>
              <a:avLst/>
              <a:gdLst/>
              <a:ahLst/>
              <a:cxnLst/>
              <a:rect l="l" t="t" r="r" b="b"/>
              <a:pathLst>
                <a:path w="786765" h="666750">
                  <a:moveTo>
                    <a:pt x="786701" y="0"/>
                  </a:moveTo>
                  <a:lnTo>
                    <a:pt x="0" y="0"/>
                  </a:lnTo>
                  <a:lnTo>
                    <a:pt x="0" y="666572"/>
                  </a:lnTo>
                  <a:lnTo>
                    <a:pt x="786701" y="666572"/>
                  </a:lnTo>
                  <a:lnTo>
                    <a:pt x="786701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96163" y="4412792"/>
            <a:ext cx="786765" cy="666750"/>
          </a:xfrm>
          <a:custGeom>
            <a:avLst/>
            <a:gdLst/>
            <a:ahLst/>
            <a:cxnLst/>
            <a:rect l="l" t="t" r="r" b="b"/>
            <a:pathLst>
              <a:path w="786765" h="666750">
                <a:moveTo>
                  <a:pt x="786701" y="0"/>
                </a:moveTo>
                <a:lnTo>
                  <a:pt x="0" y="0"/>
                </a:lnTo>
                <a:lnTo>
                  <a:pt x="0" y="666572"/>
                </a:lnTo>
                <a:lnTo>
                  <a:pt x="786701" y="666572"/>
                </a:lnTo>
                <a:lnTo>
                  <a:pt x="7867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163" y="5745911"/>
            <a:ext cx="786765" cy="666750"/>
          </a:xfrm>
          <a:custGeom>
            <a:avLst/>
            <a:gdLst/>
            <a:ahLst/>
            <a:cxnLst/>
            <a:rect l="l" t="t" r="r" b="b"/>
            <a:pathLst>
              <a:path w="786765" h="666750">
                <a:moveTo>
                  <a:pt x="786701" y="0"/>
                </a:moveTo>
                <a:lnTo>
                  <a:pt x="0" y="0"/>
                </a:lnTo>
                <a:lnTo>
                  <a:pt x="0" y="666572"/>
                </a:lnTo>
                <a:lnTo>
                  <a:pt x="786701" y="666572"/>
                </a:lnTo>
                <a:lnTo>
                  <a:pt x="786701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6059" y="2426842"/>
            <a:ext cx="527685" cy="378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Often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Feeling Tired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marL="114300" marR="106680" algn="just">
              <a:lnSpc>
                <a:spcPts val="5250"/>
              </a:lnSpc>
              <a:spcBef>
                <a:spcPts val="690"/>
              </a:spcBef>
            </a:pPr>
            <a:r>
              <a:rPr sz="1800" spc="-60" dirty="0">
                <a:latin typeface="Calibri"/>
                <a:cs typeface="Calibri"/>
              </a:rPr>
              <a:t>Yes Yes Yes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1666" y="2533523"/>
            <a:ext cx="552450" cy="3680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35"/>
              </a:lnSpc>
            </a:pPr>
            <a:r>
              <a:rPr sz="1400" b="1" spc="-10" dirty="0">
                <a:latin typeface="Calibri"/>
                <a:cs typeface="Calibri"/>
              </a:rPr>
              <a:t>Blurred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126364" marR="118745" indent="15240" algn="just">
              <a:lnSpc>
                <a:spcPts val="5250"/>
              </a:lnSpc>
              <a:spcBef>
                <a:spcPts val="315"/>
              </a:spcBef>
            </a:pPr>
            <a:r>
              <a:rPr sz="1800" spc="-25" dirty="0">
                <a:latin typeface="Calibri"/>
                <a:cs typeface="Calibri"/>
              </a:rPr>
              <a:t>No </a:t>
            </a:r>
            <a:r>
              <a:rPr sz="1800" spc="-60" dirty="0">
                <a:latin typeface="Calibri"/>
                <a:cs typeface="Calibri"/>
              </a:rPr>
              <a:t>Yes Yes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4444" y="2348483"/>
            <a:ext cx="1539240" cy="4064635"/>
            <a:chOff x="504444" y="2348483"/>
            <a:chExt cx="1539240" cy="4064635"/>
          </a:xfrm>
        </p:grpSpPr>
        <p:sp>
          <p:nvSpPr>
            <p:cNvPr id="10" name="object 10"/>
            <p:cNvSpPr/>
            <p:nvPr/>
          </p:nvSpPr>
          <p:spPr>
            <a:xfrm>
              <a:off x="504444" y="2348483"/>
              <a:ext cx="767080" cy="4064635"/>
            </a:xfrm>
            <a:custGeom>
              <a:avLst/>
              <a:gdLst/>
              <a:ahLst/>
              <a:cxnLst/>
              <a:rect l="l" t="t" r="r" b="b"/>
              <a:pathLst>
                <a:path w="767080" h="4064635">
                  <a:moveTo>
                    <a:pt x="766572" y="0"/>
                  </a:moveTo>
                  <a:lnTo>
                    <a:pt x="0" y="0"/>
                  </a:lnTo>
                  <a:lnTo>
                    <a:pt x="0" y="4064508"/>
                  </a:lnTo>
                  <a:lnTo>
                    <a:pt x="766572" y="4064508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77112" y="2348483"/>
              <a:ext cx="767080" cy="4064635"/>
            </a:xfrm>
            <a:custGeom>
              <a:avLst/>
              <a:gdLst/>
              <a:ahLst/>
              <a:cxnLst/>
              <a:rect l="l" t="t" r="r" b="b"/>
              <a:pathLst>
                <a:path w="767080" h="4064635">
                  <a:moveTo>
                    <a:pt x="766572" y="0"/>
                  </a:moveTo>
                  <a:lnTo>
                    <a:pt x="0" y="0"/>
                  </a:lnTo>
                  <a:lnTo>
                    <a:pt x="0" y="4064508"/>
                  </a:lnTo>
                  <a:lnTo>
                    <a:pt x="766572" y="4064508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81253" y="2238755"/>
          <a:ext cx="3176267" cy="4147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 marR="125730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285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2E528F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14" name="object 1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18" name="object 1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24" name="object 2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418578" y="2276601"/>
            <a:ext cx="1829435" cy="387985"/>
            <a:chOff x="7418578" y="2276601"/>
            <a:chExt cx="1829435" cy="387985"/>
          </a:xfrm>
        </p:grpSpPr>
        <p:sp>
          <p:nvSpPr>
            <p:cNvPr id="33" name="object 33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1754124" y="0"/>
                  </a:moveTo>
                  <a:lnTo>
                    <a:pt x="62483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3" y="374903"/>
                  </a:lnTo>
                  <a:lnTo>
                    <a:pt x="1754124" y="374903"/>
                  </a:lnTo>
                  <a:lnTo>
                    <a:pt x="1778460" y="369998"/>
                  </a:lnTo>
                  <a:lnTo>
                    <a:pt x="1798320" y="356615"/>
                  </a:lnTo>
                  <a:lnTo>
                    <a:pt x="1811702" y="336756"/>
                  </a:lnTo>
                  <a:lnTo>
                    <a:pt x="1816607" y="312420"/>
                  </a:lnTo>
                  <a:lnTo>
                    <a:pt x="1816607" y="62484"/>
                  </a:lnTo>
                  <a:lnTo>
                    <a:pt x="1811702" y="38147"/>
                  </a:lnTo>
                  <a:lnTo>
                    <a:pt x="1798320" y="18287"/>
                  </a:lnTo>
                  <a:lnTo>
                    <a:pt x="1778460" y="4905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0" y="62484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3" y="0"/>
                  </a:lnTo>
                  <a:lnTo>
                    <a:pt x="1754124" y="0"/>
                  </a:lnTo>
                  <a:lnTo>
                    <a:pt x="1778460" y="4905"/>
                  </a:lnTo>
                  <a:lnTo>
                    <a:pt x="1798320" y="18287"/>
                  </a:lnTo>
                  <a:lnTo>
                    <a:pt x="1811702" y="38147"/>
                  </a:lnTo>
                  <a:lnTo>
                    <a:pt x="1816607" y="62484"/>
                  </a:lnTo>
                  <a:lnTo>
                    <a:pt x="1816607" y="312420"/>
                  </a:lnTo>
                  <a:lnTo>
                    <a:pt x="1811702" y="336756"/>
                  </a:lnTo>
                  <a:lnTo>
                    <a:pt x="1798320" y="356615"/>
                  </a:lnTo>
                  <a:lnTo>
                    <a:pt x="1778460" y="369998"/>
                  </a:lnTo>
                  <a:lnTo>
                    <a:pt x="1754124" y="374903"/>
                  </a:lnTo>
                  <a:lnTo>
                    <a:pt x="62483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2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812405" y="2339086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49314" y="3288538"/>
            <a:ext cx="1831339" cy="659130"/>
            <a:chOff x="6449314" y="3288538"/>
            <a:chExt cx="1831339" cy="659130"/>
          </a:xfrm>
        </p:grpSpPr>
        <p:sp>
          <p:nvSpPr>
            <p:cNvPr id="37" name="object 37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1710436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10436" y="646176"/>
                  </a:lnTo>
                  <a:lnTo>
                    <a:pt x="1752338" y="637706"/>
                  </a:lnTo>
                  <a:lnTo>
                    <a:pt x="1786572" y="614616"/>
                  </a:lnTo>
                  <a:lnTo>
                    <a:pt x="1809662" y="580382"/>
                  </a:lnTo>
                  <a:lnTo>
                    <a:pt x="1818132" y="538480"/>
                  </a:lnTo>
                  <a:lnTo>
                    <a:pt x="1818132" y="107696"/>
                  </a:lnTo>
                  <a:lnTo>
                    <a:pt x="1809662" y="65793"/>
                  </a:lnTo>
                  <a:lnTo>
                    <a:pt x="1786572" y="31559"/>
                  </a:lnTo>
                  <a:lnTo>
                    <a:pt x="1752338" y="8469"/>
                  </a:lnTo>
                  <a:lnTo>
                    <a:pt x="171043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10436" y="0"/>
                  </a:lnTo>
                  <a:lnTo>
                    <a:pt x="1752338" y="8469"/>
                  </a:lnTo>
                  <a:lnTo>
                    <a:pt x="1786572" y="31559"/>
                  </a:lnTo>
                  <a:lnTo>
                    <a:pt x="1809662" y="65793"/>
                  </a:lnTo>
                  <a:lnTo>
                    <a:pt x="1818132" y="107696"/>
                  </a:lnTo>
                  <a:lnTo>
                    <a:pt x="1818132" y="538480"/>
                  </a:lnTo>
                  <a:lnTo>
                    <a:pt x="1809662" y="580382"/>
                  </a:lnTo>
                  <a:lnTo>
                    <a:pt x="1786572" y="614616"/>
                  </a:lnTo>
                  <a:lnTo>
                    <a:pt x="1752338" y="637706"/>
                  </a:lnTo>
                  <a:lnTo>
                    <a:pt x="1710436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80250" y="3322396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8243" y="3505961"/>
            <a:ext cx="252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92897" y="3505961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04250" y="3300729"/>
            <a:ext cx="1829435" cy="647065"/>
            <a:chOff x="8604250" y="3300729"/>
            <a:chExt cx="1829435" cy="647065"/>
          </a:xfrm>
        </p:grpSpPr>
        <p:sp>
          <p:nvSpPr>
            <p:cNvPr id="43" name="object 43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312" y="569422"/>
                  </a:lnTo>
                  <a:lnTo>
                    <a:pt x="30972" y="603011"/>
                  </a:lnTo>
                  <a:lnTo>
                    <a:pt x="64561" y="625671"/>
                  </a:lnTo>
                  <a:lnTo>
                    <a:pt x="105664" y="633984"/>
                  </a:lnTo>
                  <a:lnTo>
                    <a:pt x="1710944" y="633984"/>
                  </a:lnTo>
                  <a:lnTo>
                    <a:pt x="1752046" y="625671"/>
                  </a:lnTo>
                  <a:lnTo>
                    <a:pt x="1785635" y="603011"/>
                  </a:lnTo>
                  <a:lnTo>
                    <a:pt x="1808295" y="569422"/>
                  </a:lnTo>
                  <a:lnTo>
                    <a:pt x="1816607" y="528320"/>
                  </a:lnTo>
                  <a:lnTo>
                    <a:pt x="1816607" y="105664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4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7" y="105664"/>
                  </a:lnTo>
                  <a:lnTo>
                    <a:pt x="1816607" y="528320"/>
                  </a:lnTo>
                  <a:lnTo>
                    <a:pt x="1808295" y="569422"/>
                  </a:lnTo>
                  <a:lnTo>
                    <a:pt x="1785635" y="603011"/>
                  </a:lnTo>
                  <a:lnTo>
                    <a:pt x="1752046" y="625671"/>
                  </a:lnTo>
                  <a:lnTo>
                    <a:pt x="1710944" y="633984"/>
                  </a:lnTo>
                  <a:lnTo>
                    <a:pt x="105664" y="633984"/>
                  </a:lnTo>
                  <a:lnTo>
                    <a:pt x="64561" y="625671"/>
                  </a:lnTo>
                  <a:lnTo>
                    <a:pt x="30972" y="603011"/>
                  </a:lnTo>
                  <a:lnTo>
                    <a:pt x="8312" y="569422"/>
                  </a:lnTo>
                  <a:lnTo>
                    <a:pt x="0" y="528320"/>
                  </a:lnTo>
                  <a:lnTo>
                    <a:pt x="0" y="1056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234931" y="3328238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59088" y="3511677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873488" y="3511677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366254" y="26418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074154" y="2771013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47378" y="279755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478014" y="4385817"/>
            <a:ext cx="1829435" cy="389255"/>
            <a:chOff x="7478014" y="4385817"/>
            <a:chExt cx="1829435" cy="389255"/>
          </a:xfrm>
        </p:grpSpPr>
        <p:sp>
          <p:nvSpPr>
            <p:cNvPr id="52" name="object 52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1753869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3869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7" y="313689"/>
                  </a:lnTo>
                  <a:lnTo>
                    <a:pt x="1816607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3869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7" y="62737"/>
                  </a:lnTo>
                  <a:lnTo>
                    <a:pt x="1816607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69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873745" y="4450207"/>
            <a:ext cx="1041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510273" y="5399278"/>
            <a:ext cx="1829435" cy="659130"/>
            <a:chOff x="6510273" y="5399278"/>
            <a:chExt cx="1829435" cy="659130"/>
          </a:xfrm>
        </p:grpSpPr>
        <p:sp>
          <p:nvSpPr>
            <p:cNvPr id="56" name="object 56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1708911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1708911" y="646176"/>
                  </a:lnTo>
                  <a:lnTo>
                    <a:pt x="1750814" y="637712"/>
                  </a:lnTo>
                  <a:lnTo>
                    <a:pt x="1785048" y="614630"/>
                  </a:lnTo>
                  <a:lnTo>
                    <a:pt x="1808138" y="580398"/>
                  </a:lnTo>
                  <a:lnTo>
                    <a:pt x="1816607" y="538480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80"/>
                  </a:lnTo>
                  <a:lnTo>
                    <a:pt x="1808138" y="580398"/>
                  </a:lnTo>
                  <a:lnTo>
                    <a:pt x="1785048" y="614630"/>
                  </a:lnTo>
                  <a:lnTo>
                    <a:pt x="1750814" y="637712"/>
                  </a:lnTo>
                  <a:lnTo>
                    <a:pt x="1708911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40320" y="543377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65746" y="5616650"/>
            <a:ext cx="225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92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80401" y="5616650"/>
            <a:ext cx="205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663685" y="5411470"/>
            <a:ext cx="1829435" cy="647065"/>
            <a:chOff x="8663685" y="5411470"/>
            <a:chExt cx="1829435" cy="647065"/>
          </a:xfrm>
        </p:grpSpPr>
        <p:sp>
          <p:nvSpPr>
            <p:cNvPr id="62" name="object 62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3"/>
                  </a:lnTo>
                  <a:lnTo>
                    <a:pt x="0" y="528319"/>
                  </a:lnTo>
                  <a:lnTo>
                    <a:pt x="8312" y="569449"/>
                  </a:lnTo>
                  <a:lnTo>
                    <a:pt x="30972" y="603035"/>
                  </a:lnTo>
                  <a:lnTo>
                    <a:pt x="64561" y="625680"/>
                  </a:lnTo>
                  <a:lnTo>
                    <a:pt x="105664" y="633983"/>
                  </a:lnTo>
                  <a:lnTo>
                    <a:pt x="1710944" y="633983"/>
                  </a:lnTo>
                  <a:lnTo>
                    <a:pt x="1752046" y="625680"/>
                  </a:lnTo>
                  <a:lnTo>
                    <a:pt x="1785635" y="603035"/>
                  </a:lnTo>
                  <a:lnTo>
                    <a:pt x="1808295" y="569449"/>
                  </a:lnTo>
                  <a:lnTo>
                    <a:pt x="1816608" y="528319"/>
                  </a:lnTo>
                  <a:lnTo>
                    <a:pt x="1816608" y="105663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3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8" y="105663"/>
                  </a:lnTo>
                  <a:lnTo>
                    <a:pt x="1816608" y="528319"/>
                  </a:lnTo>
                  <a:lnTo>
                    <a:pt x="1808295" y="569449"/>
                  </a:lnTo>
                  <a:lnTo>
                    <a:pt x="1785635" y="603035"/>
                  </a:lnTo>
                  <a:lnTo>
                    <a:pt x="1752046" y="625680"/>
                  </a:lnTo>
                  <a:lnTo>
                    <a:pt x="1710944" y="633983"/>
                  </a:lnTo>
                  <a:lnTo>
                    <a:pt x="105664" y="633983"/>
                  </a:lnTo>
                  <a:lnTo>
                    <a:pt x="64561" y="625680"/>
                  </a:lnTo>
                  <a:lnTo>
                    <a:pt x="30972" y="603035"/>
                  </a:lnTo>
                  <a:lnTo>
                    <a:pt x="8312" y="569449"/>
                  </a:lnTo>
                  <a:lnTo>
                    <a:pt x="0" y="528319"/>
                  </a:lnTo>
                  <a:lnTo>
                    <a:pt x="0" y="105663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9295003" y="543956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93251" y="5622442"/>
            <a:ext cx="251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907651" y="5622442"/>
            <a:ext cx="2590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129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25690" y="4752594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134225" y="4881752"/>
            <a:ext cx="346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307448" y="4908550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418578" y="2276601"/>
            <a:ext cx="1829435" cy="387985"/>
            <a:chOff x="7418578" y="2276601"/>
            <a:chExt cx="1829435" cy="387985"/>
          </a:xfrm>
        </p:grpSpPr>
        <p:sp>
          <p:nvSpPr>
            <p:cNvPr id="22" name="object 22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1754124" y="0"/>
                  </a:moveTo>
                  <a:lnTo>
                    <a:pt x="62483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3" y="374903"/>
                  </a:lnTo>
                  <a:lnTo>
                    <a:pt x="1754124" y="374903"/>
                  </a:lnTo>
                  <a:lnTo>
                    <a:pt x="1778460" y="369998"/>
                  </a:lnTo>
                  <a:lnTo>
                    <a:pt x="1798320" y="356615"/>
                  </a:lnTo>
                  <a:lnTo>
                    <a:pt x="1811702" y="336756"/>
                  </a:lnTo>
                  <a:lnTo>
                    <a:pt x="1816607" y="312420"/>
                  </a:lnTo>
                  <a:lnTo>
                    <a:pt x="1816607" y="62484"/>
                  </a:lnTo>
                  <a:lnTo>
                    <a:pt x="1811702" y="38147"/>
                  </a:lnTo>
                  <a:lnTo>
                    <a:pt x="1798320" y="18287"/>
                  </a:lnTo>
                  <a:lnTo>
                    <a:pt x="1778460" y="4905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0" y="62484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3" y="0"/>
                  </a:lnTo>
                  <a:lnTo>
                    <a:pt x="1754124" y="0"/>
                  </a:lnTo>
                  <a:lnTo>
                    <a:pt x="1778460" y="4905"/>
                  </a:lnTo>
                  <a:lnTo>
                    <a:pt x="1798320" y="18287"/>
                  </a:lnTo>
                  <a:lnTo>
                    <a:pt x="1811702" y="38147"/>
                  </a:lnTo>
                  <a:lnTo>
                    <a:pt x="1816607" y="62484"/>
                  </a:lnTo>
                  <a:lnTo>
                    <a:pt x="1816607" y="312420"/>
                  </a:lnTo>
                  <a:lnTo>
                    <a:pt x="1811702" y="336756"/>
                  </a:lnTo>
                  <a:lnTo>
                    <a:pt x="1798320" y="356615"/>
                  </a:lnTo>
                  <a:lnTo>
                    <a:pt x="1778460" y="369998"/>
                  </a:lnTo>
                  <a:lnTo>
                    <a:pt x="1754124" y="374903"/>
                  </a:lnTo>
                  <a:lnTo>
                    <a:pt x="62483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2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12405" y="2339086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49314" y="3288538"/>
            <a:ext cx="1831339" cy="659130"/>
            <a:chOff x="6449314" y="3288538"/>
            <a:chExt cx="1831339" cy="659130"/>
          </a:xfrm>
        </p:grpSpPr>
        <p:sp>
          <p:nvSpPr>
            <p:cNvPr id="26" name="object 26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1710436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10436" y="646176"/>
                  </a:lnTo>
                  <a:lnTo>
                    <a:pt x="1752338" y="637706"/>
                  </a:lnTo>
                  <a:lnTo>
                    <a:pt x="1786572" y="614616"/>
                  </a:lnTo>
                  <a:lnTo>
                    <a:pt x="1809662" y="580382"/>
                  </a:lnTo>
                  <a:lnTo>
                    <a:pt x="1818132" y="538480"/>
                  </a:lnTo>
                  <a:lnTo>
                    <a:pt x="1818132" y="107696"/>
                  </a:lnTo>
                  <a:lnTo>
                    <a:pt x="1809662" y="65793"/>
                  </a:lnTo>
                  <a:lnTo>
                    <a:pt x="1786572" y="31559"/>
                  </a:lnTo>
                  <a:lnTo>
                    <a:pt x="1752338" y="8469"/>
                  </a:lnTo>
                  <a:lnTo>
                    <a:pt x="171043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10436" y="0"/>
                  </a:lnTo>
                  <a:lnTo>
                    <a:pt x="1752338" y="8469"/>
                  </a:lnTo>
                  <a:lnTo>
                    <a:pt x="1786572" y="31559"/>
                  </a:lnTo>
                  <a:lnTo>
                    <a:pt x="1809662" y="65793"/>
                  </a:lnTo>
                  <a:lnTo>
                    <a:pt x="1818132" y="107696"/>
                  </a:lnTo>
                  <a:lnTo>
                    <a:pt x="1818132" y="538480"/>
                  </a:lnTo>
                  <a:lnTo>
                    <a:pt x="1809662" y="580382"/>
                  </a:lnTo>
                  <a:lnTo>
                    <a:pt x="1786572" y="614616"/>
                  </a:lnTo>
                  <a:lnTo>
                    <a:pt x="1752338" y="637706"/>
                  </a:lnTo>
                  <a:lnTo>
                    <a:pt x="1710436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080250" y="3322396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78243" y="3505961"/>
            <a:ext cx="252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92897" y="3505961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604250" y="3300729"/>
            <a:ext cx="1829435" cy="647065"/>
            <a:chOff x="8604250" y="3300729"/>
            <a:chExt cx="1829435" cy="647065"/>
          </a:xfrm>
        </p:grpSpPr>
        <p:sp>
          <p:nvSpPr>
            <p:cNvPr id="32" name="object 32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312" y="569422"/>
                  </a:lnTo>
                  <a:lnTo>
                    <a:pt x="30972" y="603011"/>
                  </a:lnTo>
                  <a:lnTo>
                    <a:pt x="64561" y="625671"/>
                  </a:lnTo>
                  <a:lnTo>
                    <a:pt x="105664" y="633984"/>
                  </a:lnTo>
                  <a:lnTo>
                    <a:pt x="1710944" y="633984"/>
                  </a:lnTo>
                  <a:lnTo>
                    <a:pt x="1752046" y="625671"/>
                  </a:lnTo>
                  <a:lnTo>
                    <a:pt x="1785635" y="603011"/>
                  </a:lnTo>
                  <a:lnTo>
                    <a:pt x="1808295" y="569422"/>
                  </a:lnTo>
                  <a:lnTo>
                    <a:pt x="1816607" y="528320"/>
                  </a:lnTo>
                  <a:lnTo>
                    <a:pt x="1816607" y="105664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4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7" y="105664"/>
                  </a:lnTo>
                  <a:lnTo>
                    <a:pt x="1816607" y="528320"/>
                  </a:lnTo>
                  <a:lnTo>
                    <a:pt x="1808295" y="569422"/>
                  </a:lnTo>
                  <a:lnTo>
                    <a:pt x="1785635" y="603011"/>
                  </a:lnTo>
                  <a:lnTo>
                    <a:pt x="1752046" y="625671"/>
                  </a:lnTo>
                  <a:lnTo>
                    <a:pt x="1710944" y="633984"/>
                  </a:lnTo>
                  <a:lnTo>
                    <a:pt x="105664" y="633984"/>
                  </a:lnTo>
                  <a:lnTo>
                    <a:pt x="64561" y="625671"/>
                  </a:lnTo>
                  <a:lnTo>
                    <a:pt x="30972" y="603011"/>
                  </a:lnTo>
                  <a:lnTo>
                    <a:pt x="8312" y="569422"/>
                  </a:lnTo>
                  <a:lnTo>
                    <a:pt x="0" y="528320"/>
                  </a:lnTo>
                  <a:lnTo>
                    <a:pt x="0" y="1056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34931" y="3328238"/>
            <a:ext cx="570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59088" y="3511677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73488" y="3511677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66254" y="26418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74154" y="2771013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47378" y="279755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78014" y="4385817"/>
            <a:ext cx="1829435" cy="389255"/>
            <a:chOff x="7478014" y="4385817"/>
            <a:chExt cx="1829435" cy="389255"/>
          </a:xfrm>
        </p:grpSpPr>
        <p:sp>
          <p:nvSpPr>
            <p:cNvPr id="41" name="object 41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1753869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3869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7" y="313689"/>
                  </a:lnTo>
                  <a:lnTo>
                    <a:pt x="1816607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3869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7" y="62737"/>
                  </a:lnTo>
                  <a:lnTo>
                    <a:pt x="1816607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69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873745" y="4450207"/>
            <a:ext cx="1041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10273" y="5399278"/>
            <a:ext cx="1829435" cy="659130"/>
            <a:chOff x="6510273" y="5399278"/>
            <a:chExt cx="1829435" cy="659130"/>
          </a:xfrm>
        </p:grpSpPr>
        <p:sp>
          <p:nvSpPr>
            <p:cNvPr id="45" name="object 45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1708911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1708911" y="646176"/>
                  </a:lnTo>
                  <a:lnTo>
                    <a:pt x="1750814" y="637712"/>
                  </a:lnTo>
                  <a:lnTo>
                    <a:pt x="1785048" y="614630"/>
                  </a:lnTo>
                  <a:lnTo>
                    <a:pt x="1808138" y="580398"/>
                  </a:lnTo>
                  <a:lnTo>
                    <a:pt x="1816607" y="538480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80"/>
                  </a:lnTo>
                  <a:lnTo>
                    <a:pt x="1808138" y="580398"/>
                  </a:lnTo>
                  <a:lnTo>
                    <a:pt x="1785048" y="614630"/>
                  </a:lnTo>
                  <a:lnTo>
                    <a:pt x="1750814" y="637712"/>
                  </a:lnTo>
                  <a:lnTo>
                    <a:pt x="1708911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40320" y="543377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65746" y="5616650"/>
            <a:ext cx="225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92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80401" y="5616650"/>
            <a:ext cx="205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663685" y="5411470"/>
            <a:ext cx="1829435" cy="647065"/>
            <a:chOff x="8663685" y="5411470"/>
            <a:chExt cx="1829435" cy="647065"/>
          </a:xfrm>
        </p:grpSpPr>
        <p:sp>
          <p:nvSpPr>
            <p:cNvPr id="51" name="object 51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3"/>
                  </a:lnTo>
                  <a:lnTo>
                    <a:pt x="0" y="528319"/>
                  </a:lnTo>
                  <a:lnTo>
                    <a:pt x="8312" y="569449"/>
                  </a:lnTo>
                  <a:lnTo>
                    <a:pt x="30972" y="603035"/>
                  </a:lnTo>
                  <a:lnTo>
                    <a:pt x="64561" y="625680"/>
                  </a:lnTo>
                  <a:lnTo>
                    <a:pt x="105664" y="633983"/>
                  </a:lnTo>
                  <a:lnTo>
                    <a:pt x="1710944" y="633983"/>
                  </a:lnTo>
                  <a:lnTo>
                    <a:pt x="1752046" y="625680"/>
                  </a:lnTo>
                  <a:lnTo>
                    <a:pt x="1785635" y="603035"/>
                  </a:lnTo>
                  <a:lnTo>
                    <a:pt x="1808295" y="569449"/>
                  </a:lnTo>
                  <a:lnTo>
                    <a:pt x="1816608" y="528319"/>
                  </a:lnTo>
                  <a:lnTo>
                    <a:pt x="1816608" y="105663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3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8" y="105663"/>
                  </a:lnTo>
                  <a:lnTo>
                    <a:pt x="1816608" y="528319"/>
                  </a:lnTo>
                  <a:lnTo>
                    <a:pt x="1808295" y="569449"/>
                  </a:lnTo>
                  <a:lnTo>
                    <a:pt x="1785635" y="603035"/>
                  </a:lnTo>
                  <a:lnTo>
                    <a:pt x="1752046" y="625680"/>
                  </a:lnTo>
                  <a:lnTo>
                    <a:pt x="1710944" y="633983"/>
                  </a:lnTo>
                  <a:lnTo>
                    <a:pt x="105664" y="633983"/>
                  </a:lnTo>
                  <a:lnTo>
                    <a:pt x="64561" y="625680"/>
                  </a:lnTo>
                  <a:lnTo>
                    <a:pt x="30972" y="603035"/>
                  </a:lnTo>
                  <a:lnTo>
                    <a:pt x="8312" y="569449"/>
                  </a:lnTo>
                  <a:lnTo>
                    <a:pt x="0" y="528319"/>
                  </a:lnTo>
                  <a:lnTo>
                    <a:pt x="0" y="105663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295003" y="543956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993251" y="5622442"/>
            <a:ext cx="251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07651" y="5622442"/>
            <a:ext cx="2590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129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25690" y="4752594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134225" y="4881752"/>
            <a:ext cx="346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307448" y="4908550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10461" y="1493901"/>
            <a:ext cx="41230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nodes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100%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‘pure’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i.e.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either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‘Yes’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‘No’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cases,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they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‘impure’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42466" y="3655567"/>
            <a:ext cx="45535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best,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impurities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estimating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‘GINI’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index.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422653" y="5036311"/>
            <a:ext cx="2416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gain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" dirty="0">
                <a:latin typeface="Calibri"/>
                <a:cs typeface="Calibri"/>
              </a:rPr>
              <a:t>Entropy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400" spc="-50" dirty="0">
                <a:latin typeface="Arial"/>
                <a:cs typeface="Arial"/>
              </a:rPr>
              <a:t>•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5" dirty="0">
                <a:latin typeface="Calibri"/>
                <a:cs typeface="Calibri"/>
              </a:rPr>
              <a:t>MSE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242161" y="692911"/>
            <a:ext cx="39198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marR="5080" indent="-436245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Let’s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impurity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32753" y="1946910"/>
            <a:ext cx="1179195" cy="659130"/>
          </a:xfrm>
          <a:custGeom>
            <a:avLst/>
            <a:gdLst/>
            <a:ahLst/>
            <a:cxnLst/>
            <a:rect l="l" t="t" r="r" b="b"/>
            <a:pathLst>
              <a:path w="1179195" h="659130">
                <a:moveTo>
                  <a:pt x="72644" y="553719"/>
                </a:moveTo>
                <a:lnTo>
                  <a:pt x="0" y="658749"/>
                </a:lnTo>
                <a:lnTo>
                  <a:pt x="127635" y="653923"/>
                </a:lnTo>
                <a:lnTo>
                  <a:pt x="114322" y="629665"/>
                </a:lnTo>
                <a:lnTo>
                  <a:pt x="92710" y="629665"/>
                </a:lnTo>
                <a:lnTo>
                  <a:pt x="74295" y="596264"/>
                </a:lnTo>
                <a:lnTo>
                  <a:pt x="90969" y="587111"/>
                </a:lnTo>
                <a:lnTo>
                  <a:pt x="72644" y="553719"/>
                </a:lnTo>
                <a:close/>
              </a:path>
              <a:path w="1179195" h="659130">
                <a:moveTo>
                  <a:pt x="90969" y="587111"/>
                </a:moveTo>
                <a:lnTo>
                  <a:pt x="74295" y="596264"/>
                </a:lnTo>
                <a:lnTo>
                  <a:pt x="92710" y="629665"/>
                </a:lnTo>
                <a:lnTo>
                  <a:pt x="109319" y="620548"/>
                </a:lnTo>
                <a:lnTo>
                  <a:pt x="90969" y="587111"/>
                </a:lnTo>
                <a:close/>
              </a:path>
              <a:path w="1179195" h="659130">
                <a:moveTo>
                  <a:pt x="109319" y="620548"/>
                </a:moveTo>
                <a:lnTo>
                  <a:pt x="92710" y="629665"/>
                </a:lnTo>
                <a:lnTo>
                  <a:pt x="114322" y="629665"/>
                </a:lnTo>
                <a:lnTo>
                  <a:pt x="109319" y="620548"/>
                </a:lnTo>
                <a:close/>
              </a:path>
              <a:path w="1179195" h="659130">
                <a:moveTo>
                  <a:pt x="1160526" y="0"/>
                </a:moveTo>
                <a:lnTo>
                  <a:pt x="90969" y="587111"/>
                </a:lnTo>
                <a:lnTo>
                  <a:pt x="109319" y="620548"/>
                </a:lnTo>
                <a:lnTo>
                  <a:pt x="1178941" y="33400"/>
                </a:lnTo>
                <a:lnTo>
                  <a:pt x="11605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54526" y="3028569"/>
            <a:ext cx="72967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945380" algn="l"/>
              </a:tabLst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(FT=true)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(𝑃𝑟𝑜𝑏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′𝑦𝑒𝑠′)</a:t>
            </a:r>
            <a:r>
              <a:rPr sz="2625" spc="-15" baseline="28571" dirty="0">
                <a:latin typeface="Cambria Math"/>
                <a:cs typeface="Cambria Math"/>
              </a:rPr>
              <a:t>2</a:t>
            </a:r>
            <a:r>
              <a:rPr sz="2625" baseline="28571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(𝑃𝑟𝑜𝑏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′𝑛𝑜′)</a:t>
            </a:r>
            <a:r>
              <a:rPr sz="2625" spc="-15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79926" y="4092067"/>
            <a:ext cx="276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(FT=true)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(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03770" y="4312665"/>
            <a:ext cx="798830" cy="20320"/>
          </a:xfrm>
          <a:custGeom>
            <a:avLst/>
            <a:gdLst/>
            <a:ahLst/>
            <a:cxnLst/>
            <a:rect l="l" t="t" r="r" b="b"/>
            <a:pathLst>
              <a:path w="798829" h="20320">
                <a:moveTo>
                  <a:pt x="798576" y="0"/>
                </a:moveTo>
                <a:lnTo>
                  <a:pt x="0" y="0"/>
                </a:lnTo>
                <a:lnTo>
                  <a:pt x="0" y="19812"/>
                </a:lnTo>
                <a:lnTo>
                  <a:pt x="798576" y="19812"/>
                </a:lnTo>
                <a:lnTo>
                  <a:pt x="798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97700" y="3996054"/>
            <a:ext cx="4095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Cambria Math"/>
                <a:cs typeface="Cambria Math"/>
              </a:rPr>
              <a:t>105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91959" y="4327982"/>
            <a:ext cx="82296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latin typeface="Cambria Math"/>
                <a:cs typeface="Cambria Math"/>
              </a:rPr>
              <a:t>105+39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65135" y="3980815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 dirty="0">
                <a:latin typeface="Cambria Math"/>
                <a:cs typeface="Cambria Math"/>
              </a:rPr>
              <a:t>)</a:t>
            </a:r>
            <a:r>
              <a:rPr sz="1750" spc="-2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92871" y="4092067"/>
            <a:ext cx="446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(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92363" y="4312665"/>
            <a:ext cx="798830" cy="20320"/>
          </a:xfrm>
          <a:custGeom>
            <a:avLst/>
            <a:gdLst/>
            <a:ahLst/>
            <a:cxnLst/>
            <a:rect l="l" t="t" r="r" b="b"/>
            <a:pathLst>
              <a:path w="798829" h="20320">
                <a:moveTo>
                  <a:pt x="798576" y="0"/>
                </a:moveTo>
                <a:lnTo>
                  <a:pt x="0" y="0"/>
                </a:lnTo>
                <a:lnTo>
                  <a:pt x="0" y="19812"/>
                </a:lnTo>
                <a:lnTo>
                  <a:pt x="798576" y="19812"/>
                </a:lnTo>
                <a:lnTo>
                  <a:pt x="798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753347" y="3996054"/>
            <a:ext cx="276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Cambria Math"/>
                <a:cs typeface="Cambria Math"/>
              </a:rPr>
              <a:t>39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80552" y="4327982"/>
            <a:ext cx="82423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latin typeface="Cambria Math"/>
                <a:cs typeface="Cambria Math"/>
              </a:rPr>
              <a:t>105+39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53981" y="3980815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 dirty="0">
                <a:latin typeface="Cambria Math"/>
                <a:cs typeface="Cambria Math"/>
              </a:rPr>
              <a:t>)</a:t>
            </a:r>
            <a:r>
              <a:rPr sz="1750" spc="-2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9926" y="4970526"/>
            <a:ext cx="284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(FT=true)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0.395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242161" y="692911"/>
            <a:ext cx="39198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marR="5080" indent="-436245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Let’s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impurity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72483" y="1984959"/>
            <a:ext cx="2849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(FT=true)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0.395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242161" y="692911"/>
            <a:ext cx="39198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marR="5080" indent="-436245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Let’s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impurity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61097" y="1991741"/>
            <a:ext cx="2092325" cy="882015"/>
          </a:xfrm>
          <a:custGeom>
            <a:avLst/>
            <a:gdLst/>
            <a:ahLst/>
            <a:cxnLst/>
            <a:rect l="l" t="t" r="r" b="b"/>
            <a:pathLst>
              <a:path w="2092325" h="882014">
                <a:moveTo>
                  <a:pt x="84074" y="776224"/>
                </a:moveTo>
                <a:lnTo>
                  <a:pt x="0" y="872489"/>
                </a:lnTo>
                <a:lnTo>
                  <a:pt x="127380" y="882014"/>
                </a:lnTo>
                <a:lnTo>
                  <a:pt x="115891" y="853948"/>
                </a:lnTo>
                <a:lnTo>
                  <a:pt x="95376" y="853948"/>
                </a:lnTo>
                <a:lnTo>
                  <a:pt x="80899" y="818769"/>
                </a:lnTo>
                <a:lnTo>
                  <a:pt x="98530" y="811539"/>
                </a:lnTo>
                <a:lnTo>
                  <a:pt x="84074" y="776224"/>
                </a:lnTo>
                <a:close/>
              </a:path>
              <a:path w="2092325" h="882014">
                <a:moveTo>
                  <a:pt x="98530" y="811539"/>
                </a:moveTo>
                <a:lnTo>
                  <a:pt x="80899" y="818769"/>
                </a:lnTo>
                <a:lnTo>
                  <a:pt x="95376" y="853948"/>
                </a:lnTo>
                <a:lnTo>
                  <a:pt x="112943" y="846746"/>
                </a:lnTo>
                <a:lnTo>
                  <a:pt x="98530" y="811539"/>
                </a:lnTo>
                <a:close/>
              </a:path>
              <a:path w="2092325" h="882014">
                <a:moveTo>
                  <a:pt x="112943" y="846746"/>
                </a:moveTo>
                <a:lnTo>
                  <a:pt x="95376" y="853948"/>
                </a:lnTo>
                <a:lnTo>
                  <a:pt x="115891" y="853948"/>
                </a:lnTo>
                <a:lnTo>
                  <a:pt x="112943" y="846746"/>
                </a:lnTo>
                <a:close/>
              </a:path>
              <a:path w="2092325" h="882014">
                <a:moveTo>
                  <a:pt x="2077847" y="0"/>
                </a:moveTo>
                <a:lnTo>
                  <a:pt x="98530" y="811539"/>
                </a:lnTo>
                <a:lnTo>
                  <a:pt x="112943" y="846746"/>
                </a:lnTo>
                <a:lnTo>
                  <a:pt x="2092325" y="35306"/>
                </a:lnTo>
                <a:lnTo>
                  <a:pt x="2077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4330">
              <a:lnSpc>
                <a:spcPct val="100000"/>
              </a:lnSpc>
              <a:spcBef>
                <a:spcPts val="100"/>
              </a:spcBef>
            </a:pPr>
            <a:r>
              <a:rPr dirty="0"/>
              <a:t>Gini</a:t>
            </a:r>
            <a:r>
              <a:rPr spc="-10" dirty="0"/>
              <a:t> </a:t>
            </a:r>
            <a:r>
              <a:rPr dirty="0"/>
              <a:t>(FT=true)</a:t>
            </a:r>
            <a:r>
              <a:rPr spc="-15" dirty="0"/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114" dirty="0">
                <a:latin typeface="Cambria Math"/>
                <a:cs typeface="Cambria Math"/>
              </a:rPr>
              <a:t> </a:t>
            </a:r>
            <a:r>
              <a:rPr spc="-20" dirty="0">
                <a:latin typeface="Cambria Math"/>
                <a:cs typeface="Cambria Math"/>
              </a:rPr>
              <a:t>0.395</a:t>
            </a:r>
          </a:p>
          <a:p>
            <a:pPr marL="2868930">
              <a:lnSpc>
                <a:spcPct val="100000"/>
              </a:lnSpc>
            </a:pPr>
            <a:endParaRPr spc="-20" dirty="0">
              <a:latin typeface="Cambria Math"/>
              <a:cs typeface="Cambria Math"/>
            </a:endParaRPr>
          </a:p>
          <a:p>
            <a:pPr marL="2868930">
              <a:lnSpc>
                <a:spcPct val="100000"/>
              </a:lnSpc>
              <a:spcBef>
                <a:spcPts val="20"/>
              </a:spcBef>
            </a:pPr>
            <a:endParaRPr sz="2500">
              <a:latin typeface="Cambria Math"/>
              <a:cs typeface="Cambria Math"/>
            </a:endParaRPr>
          </a:p>
          <a:p>
            <a:pPr marL="3119120">
              <a:lnSpc>
                <a:spcPct val="100000"/>
              </a:lnSpc>
              <a:tabLst>
                <a:tab pos="8081645" algn="l"/>
              </a:tabLst>
            </a:pPr>
            <a:r>
              <a:rPr dirty="0"/>
              <a:t>Gini</a:t>
            </a:r>
            <a:r>
              <a:rPr spc="-15" dirty="0"/>
              <a:t> </a:t>
            </a:r>
            <a:r>
              <a:rPr dirty="0"/>
              <a:t>(FT=false)</a:t>
            </a:r>
            <a:r>
              <a:rPr spc="-15" dirty="0"/>
              <a:t> </a:t>
            </a:r>
            <a:r>
              <a:rPr dirty="0">
                <a:latin typeface="Cambria Math"/>
                <a:cs typeface="Cambria Math"/>
              </a:rPr>
              <a:t>=</a:t>
            </a:r>
            <a:r>
              <a:rPr spc="12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1</a:t>
            </a:r>
            <a:r>
              <a:rPr spc="-1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−</a:t>
            </a:r>
            <a:r>
              <a:rPr spc="-20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(𝑃𝑟𝑜𝑏</a:t>
            </a:r>
            <a:r>
              <a:rPr spc="35" dirty="0">
                <a:latin typeface="Cambria Math"/>
                <a:cs typeface="Cambria Math"/>
              </a:rPr>
              <a:t> </a:t>
            </a:r>
            <a:r>
              <a:rPr dirty="0">
                <a:latin typeface="Cambria Math"/>
                <a:cs typeface="Cambria Math"/>
              </a:rPr>
              <a:t>𝑜𝑓</a:t>
            </a:r>
            <a:r>
              <a:rPr spc="45" dirty="0">
                <a:latin typeface="Cambria Math"/>
                <a:cs typeface="Cambria Math"/>
              </a:rPr>
              <a:t> </a:t>
            </a:r>
            <a:r>
              <a:rPr spc="-10" dirty="0">
                <a:latin typeface="Cambria Math"/>
                <a:cs typeface="Cambria Math"/>
              </a:rPr>
              <a:t>′𝑦𝑒𝑠′)</a:t>
            </a:r>
            <a:r>
              <a:rPr sz="2625" spc="-15" baseline="28571" dirty="0">
                <a:latin typeface="Cambria Math"/>
                <a:cs typeface="Cambria Math"/>
              </a:rPr>
              <a:t>2</a:t>
            </a:r>
            <a:r>
              <a:rPr sz="2625" baseline="28571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(𝑃𝑟𝑜𝑏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′𝑛𝑜′)</a:t>
            </a:r>
            <a:r>
              <a:rPr sz="2625" spc="-15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79926" y="4092067"/>
            <a:ext cx="289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false)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(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25691" y="4312665"/>
            <a:ext cx="805180" cy="20320"/>
          </a:xfrm>
          <a:custGeom>
            <a:avLst/>
            <a:gdLst/>
            <a:ahLst/>
            <a:cxnLst/>
            <a:rect l="l" t="t" r="r" b="b"/>
            <a:pathLst>
              <a:path w="805179" h="20320">
                <a:moveTo>
                  <a:pt x="804672" y="0"/>
                </a:moveTo>
                <a:lnTo>
                  <a:pt x="0" y="0"/>
                </a:lnTo>
                <a:lnTo>
                  <a:pt x="0" y="19812"/>
                </a:lnTo>
                <a:lnTo>
                  <a:pt x="804672" y="19812"/>
                </a:lnTo>
                <a:lnTo>
                  <a:pt x="804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86676" y="3996054"/>
            <a:ext cx="2819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Cambria Math"/>
                <a:cs typeface="Cambria Math"/>
              </a:rPr>
              <a:t>34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3880" y="4327982"/>
            <a:ext cx="8286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latin typeface="Cambria Math"/>
                <a:cs typeface="Cambria Math"/>
              </a:rPr>
              <a:t>34+125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93152" y="3980815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 dirty="0">
                <a:latin typeface="Cambria Math"/>
                <a:cs typeface="Cambria Math"/>
              </a:rPr>
              <a:t>)</a:t>
            </a:r>
            <a:r>
              <a:rPr sz="1750" spc="-2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20888" y="4092067"/>
            <a:ext cx="447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(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21903" y="4312665"/>
            <a:ext cx="805180" cy="20320"/>
          </a:xfrm>
          <a:custGeom>
            <a:avLst/>
            <a:gdLst/>
            <a:ahLst/>
            <a:cxnLst/>
            <a:rect l="l" t="t" r="r" b="b"/>
            <a:pathLst>
              <a:path w="805179" h="20320">
                <a:moveTo>
                  <a:pt x="804672" y="0"/>
                </a:moveTo>
                <a:lnTo>
                  <a:pt x="0" y="0"/>
                </a:lnTo>
                <a:lnTo>
                  <a:pt x="0" y="19812"/>
                </a:lnTo>
                <a:lnTo>
                  <a:pt x="804672" y="19812"/>
                </a:lnTo>
                <a:lnTo>
                  <a:pt x="804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819133" y="3996054"/>
            <a:ext cx="4095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Cambria Math"/>
                <a:cs typeface="Cambria Math"/>
              </a:rPr>
              <a:t>125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10092" y="4327982"/>
            <a:ext cx="82931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10" dirty="0">
                <a:latin typeface="Cambria Math"/>
                <a:cs typeface="Cambria Math"/>
              </a:rPr>
              <a:t>34+125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89618" y="3980815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 dirty="0">
                <a:latin typeface="Cambria Math"/>
                <a:cs typeface="Cambria Math"/>
              </a:rPr>
              <a:t>)</a:t>
            </a:r>
            <a:r>
              <a:rPr sz="1750" spc="-2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79926" y="4970526"/>
            <a:ext cx="297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false)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0.336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6293" y="1343659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1972" y="1526540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70975" y="134950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69222" y="153238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242161" y="692911"/>
            <a:ext cx="39198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marR="5080" indent="-436245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Let’s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impurity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feature…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8052" y="1984959"/>
            <a:ext cx="28498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(FT=true)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0.395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34578" y="2004186"/>
            <a:ext cx="290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(FT=false)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0.336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01214" y="2860294"/>
            <a:ext cx="8939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(FT)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𝑤𝑒𝑖𝑔ℎ𝑡𝑒𝑑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𝑎𝑣𝑔</a:t>
            </a:r>
            <a:r>
              <a:rPr sz="2400" spc="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𝐺𝑖𝑛𝑖</a:t>
            </a:r>
            <a:r>
              <a:rPr sz="2400" spc="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𝑖𝑚𝑝𝑢𝑟𝑖𝑡𝑖𝑒𝑠</a:t>
            </a:r>
            <a:r>
              <a:rPr sz="2400" spc="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𝑙𝑒𝑎𝑓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𝑛𝑜𝑑𝑒𝑠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66817" y="371475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17719" y="3692778"/>
            <a:ext cx="1240155" cy="502920"/>
          </a:xfrm>
          <a:custGeom>
            <a:avLst/>
            <a:gdLst/>
            <a:ahLst/>
            <a:cxnLst/>
            <a:rect l="l" t="t" r="r" b="b"/>
            <a:pathLst>
              <a:path w="1240154" h="502920">
                <a:moveTo>
                  <a:pt x="113411" y="11811"/>
                </a:moveTo>
                <a:lnTo>
                  <a:pt x="63919" y="35801"/>
                </a:lnTo>
                <a:lnTo>
                  <a:pt x="29464" y="92837"/>
                </a:lnTo>
                <a:lnTo>
                  <a:pt x="7340" y="166217"/>
                </a:lnTo>
                <a:lnTo>
                  <a:pt x="1828" y="207251"/>
                </a:lnTo>
                <a:lnTo>
                  <a:pt x="0" y="251206"/>
                </a:lnTo>
                <a:lnTo>
                  <a:pt x="1828" y="294906"/>
                </a:lnTo>
                <a:lnTo>
                  <a:pt x="7340" y="335876"/>
                </a:lnTo>
                <a:lnTo>
                  <a:pt x="16548" y="374103"/>
                </a:lnTo>
                <a:lnTo>
                  <a:pt x="45415" y="440918"/>
                </a:lnTo>
                <a:lnTo>
                  <a:pt x="84988" y="487489"/>
                </a:lnTo>
                <a:lnTo>
                  <a:pt x="108585" y="502666"/>
                </a:lnTo>
                <a:lnTo>
                  <a:pt x="113411" y="490728"/>
                </a:lnTo>
                <a:lnTo>
                  <a:pt x="94500" y="475526"/>
                </a:lnTo>
                <a:lnTo>
                  <a:pt x="77787" y="455612"/>
                </a:lnTo>
                <a:lnTo>
                  <a:pt x="50927" y="401828"/>
                </a:lnTo>
                <a:lnTo>
                  <a:pt x="34061" y="332651"/>
                </a:lnTo>
                <a:lnTo>
                  <a:pt x="29845" y="293573"/>
                </a:lnTo>
                <a:lnTo>
                  <a:pt x="28448" y="251460"/>
                </a:lnTo>
                <a:lnTo>
                  <a:pt x="29870" y="208724"/>
                </a:lnTo>
                <a:lnTo>
                  <a:pt x="34137" y="169265"/>
                </a:lnTo>
                <a:lnTo>
                  <a:pt x="51181" y="100203"/>
                </a:lnTo>
                <a:lnTo>
                  <a:pt x="78054" y="46863"/>
                </a:lnTo>
                <a:lnTo>
                  <a:pt x="94665" y="27051"/>
                </a:lnTo>
                <a:lnTo>
                  <a:pt x="113411" y="11811"/>
                </a:lnTo>
                <a:close/>
              </a:path>
              <a:path w="1240154" h="502920">
                <a:moveTo>
                  <a:pt x="1116825" y="242570"/>
                </a:moveTo>
                <a:lnTo>
                  <a:pt x="190246" y="242570"/>
                </a:lnTo>
                <a:lnTo>
                  <a:pt x="190246" y="262382"/>
                </a:lnTo>
                <a:lnTo>
                  <a:pt x="1116825" y="262382"/>
                </a:lnTo>
                <a:lnTo>
                  <a:pt x="1116825" y="242570"/>
                </a:lnTo>
                <a:close/>
              </a:path>
              <a:path w="1240154" h="502920">
                <a:moveTo>
                  <a:pt x="1240028" y="251206"/>
                </a:moveTo>
                <a:lnTo>
                  <a:pt x="1238186" y="207251"/>
                </a:lnTo>
                <a:lnTo>
                  <a:pt x="1232687" y="166217"/>
                </a:lnTo>
                <a:lnTo>
                  <a:pt x="1223518" y="128092"/>
                </a:lnTo>
                <a:lnTo>
                  <a:pt x="1194727" y="61671"/>
                </a:lnTo>
                <a:lnTo>
                  <a:pt x="1155103" y="15240"/>
                </a:lnTo>
                <a:lnTo>
                  <a:pt x="1131443" y="0"/>
                </a:lnTo>
                <a:lnTo>
                  <a:pt x="1126617" y="11811"/>
                </a:lnTo>
                <a:lnTo>
                  <a:pt x="1145374" y="27051"/>
                </a:lnTo>
                <a:lnTo>
                  <a:pt x="1162024" y="46863"/>
                </a:lnTo>
                <a:lnTo>
                  <a:pt x="1188974" y="100203"/>
                </a:lnTo>
                <a:lnTo>
                  <a:pt x="1205941" y="169265"/>
                </a:lnTo>
                <a:lnTo>
                  <a:pt x="1210170" y="208724"/>
                </a:lnTo>
                <a:lnTo>
                  <a:pt x="1211580" y="251460"/>
                </a:lnTo>
                <a:lnTo>
                  <a:pt x="1210170" y="293573"/>
                </a:lnTo>
                <a:lnTo>
                  <a:pt x="1205953" y="332651"/>
                </a:lnTo>
                <a:lnTo>
                  <a:pt x="1189101" y="401828"/>
                </a:lnTo>
                <a:lnTo>
                  <a:pt x="1162240" y="455612"/>
                </a:lnTo>
                <a:lnTo>
                  <a:pt x="1126617" y="490728"/>
                </a:lnTo>
                <a:lnTo>
                  <a:pt x="1131443" y="502666"/>
                </a:lnTo>
                <a:lnTo>
                  <a:pt x="1176210" y="466890"/>
                </a:lnTo>
                <a:lnTo>
                  <a:pt x="1210691" y="409575"/>
                </a:lnTo>
                <a:lnTo>
                  <a:pt x="1232687" y="335876"/>
                </a:lnTo>
                <a:lnTo>
                  <a:pt x="1238186" y="294906"/>
                </a:lnTo>
                <a:lnTo>
                  <a:pt x="1240028" y="251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84491" y="3692778"/>
            <a:ext cx="1240155" cy="502920"/>
          </a:xfrm>
          <a:custGeom>
            <a:avLst/>
            <a:gdLst/>
            <a:ahLst/>
            <a:cxnLst/>
            <a:rect l="l" t="t" r="r" b="b"/>
            <a:pathLst>
              <a:path w="1240154" h="502920">
                <a:moveTo>
                  <a:pt x="113411" y="11811"/>
                </a:moveTo>
                <a:lnTo>
                  <a:pt x="63919" y="35801"/>
                </a:lnTo>
                <a:lnTo>
                  <a:pt x="29464" y="92837"/>
                </a:lnTo>
                <a:lnTo>
                  <a:pt x="7340" y="166217"/>
                </a:lnTo>
                <a:lnTo>
                  <a:pt x="1828" y="207251"/>
                </a:lnTo>
                <a:lnTo>
                  <a:pt x="0" y="251206"/>
                </a:lnTo>
                <a:lnTo>
                  <a:pt x="1828" y="294906"/>
                </a:lnTo>
                <a:lnTo>
                  <a:pt x="7340" y="335876"/>
                </a:lnTo>
                <a:lnTo>
                  <a:pt x="16548" y="374103"/>
                </a:lnTo>
                <a:lnTo>
                  <a:pt x="45415" y="440918"/>
                </a:lnTo>
                <a:lnTo>
                  <a:pt x="84988" y="487489"/>
                </a:lnTo>
                <a:lnTo>
                  <a:pt x="108585" y="502666"/>
                </a:lnTo>
                <a:lnTo>
                  <a:pt x="113411" y="490728"/>
                </a:lnTo>
                <a:lnTo>
                  <a:pt x="94500" y="475526"/>
                </a:lnTo>
                <a:lnTo>
                  <a:pt x="77774" y="455612"/>
                </a:lnTo>
                <a:lnTo>
                  <a:pt x="50927" y="401828"/>
                </a:lnTo>
                <a:lnTo>
                  <a:pt x="34061" y="332651"/>
                </a:lnTo>
                <a:lnTo>
                  <a:pt x="29845" y="293573"/>
                </a:lnTo>
                <a:lnTo>
                  <a:pt x="28448" y="251460"/>
                </a:lnTo>
                <a:lnTo>
                  <a:pt x="29870" y="208724"/>
                </a:lnTo>
                <a:lnTo>
                  <a:pt x="34137" y="169265"/>
                </a:lnTo>
                <a:lnTo>
                  <a:pt x="51181" y="100203"/>
                </a:lnTo>
                <a:lnTo>
                  <a:pt x="78054" y="46863"/>
                </a:lnTo>
                <a:lnTo>
                  <a:pt x="94665" y="27051"/>
                </a:lnTo>
                <a:lnTo>
                  <a:pt x="113411" y="11811"/>
                </a:lnTo>
                <a:close/>
              </a:path>
              <a:path w="1240154" h="502920">
                <a:moveTo>
                  <a:pt x="1116838" y="242570"/>
                </a:moveTo>
                <a:lnTo>
                  <a:pt x="190246" y="242570"/>
                </a:lnTo>
                <a:lnTo>
                  <a:pt x="190246" y="262382"/>
                </a:lnTo>
                <a:lnTo>
                  <a:pt x="1116838" y="262382"/>
                </a:lnTo>
                <a:lnTo>
                  <a:pt x="1116838" y="242570"/>
                </a:lnTo>
                <a:close/>
              </a:path>
              <a:path w="1240154" h="502920">
                <a:moveTo>
                  <a:pt x="1240028" y="251206"/>
                </a:moveTo>
                <a:lnTo>
                  <a:pt x="1238186" y="207251"/>
                </a:lnTo>
                <a:lnTo>
                  <a:pt x="1232687" y="166217"/>
                </a:lnTo>
                <a:lnTo>
                  <a:pt x="1223518" y="128092"/>
                </a:lnTo>
                <a:lnTo>
                  <a:pt x="1194727" y="61671"/>
                </a:lnTo>
                <a:lnTo>
                  <a:pt x="1155103" y="15240"/>
                </a:lnTo>
                <a:lnTo>
                  <a:pt x="1131443" y="0"/>
                </a:lnTo>
                <a:lnTo>
                  <a:pt x="1126617" y="11811"/>
                </a:lnTo>
                <a:lnTo>
                  <a:pt x="1145374" y="27051"/>
                </a:lnTo>
                <a:lnTo>
                  <a:pt x="1162024" y="46863"/>
                </a:lnTo>
                <a:lnTo>
                  <a:pt x="1188974" y="100203"/>
                </a:lnTo>
                <a:lnTo>
                  <a:pt x="1205941" y="169265"/>
                </a:lnTo>
                <a:lnTo>
                  <a:pt x="1210170" y="208724"/>
                </a:lnTo>
                <a:lnTo>
                  <a:pt x="1211580" y="251460"/>
                </a:lnTo>
                <a:lnTo>
                  <a:pt x="1210170" y="293573"/>
                </a:lnTo>
                <a:lnTo>
                  <a:pt x="1205953" y="332651"/>
                </a:lnTo>
                <a:lnTo>
                  <a:pt x="1189101" y="401828"/>
                </a:lnTo>
                <a:lnTo>
                  <a:pt x="1162227" y="455612"/>
                </a:lnTo>
                <a:lnTo>
                  <a:pt x="1126617" y="490728"/>
                </a:lnTo>
                <a:lnTo>
                  <a:pt x="1131443" y="502666"/>
                </a:lnTo>
                <a:lnTo>
                  <a:pt x="1176197" y="466890"/>
                </a:lnTo>
                <a:lnTo>
                  <a:pt x="1210691" y="409575"/>
                </a:lnTo>
                <a:lnTo>
                  <a:pt x="1232687" y="335876"/>
                </a:lnTo>
                <a:lnTo>
                  <a:pt x="1238186" y="294906"/>
                </a:lnTo>
                <a:lnTo>
                  <a:pt x="1240028" y="2512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65775" y="3618738"/>
            <a:ext cx="27736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2520" algn="l"/>
              </a:tabLst>
            </a:pPr>
            <a:r>
              <a:rPr sz="1750" spc="-25" dirty="0">
                <a:latin typeface="Cambria Math"/>
                <a:cs typeface="Cambria Math"/>
              </a:rPr>
              <a:t>144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25" dirty="0">
                <a:latin typeface="Cambria Math"/>
                <a:cs typeface="Cambria Math"/>
              </a:rPr>
              <a:t>159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6027" y="3950970"/>
            <a:ext cx="33178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9345" algn="l"/>
              </a:tabLst>
            </a:pPr>
            <a:r>
              <a:rPr sz="1750" spc="-10" dirty="0">
                <a:latin typeface="Cambria Math"/>
                <a:cs typeface="Cambria Math"/>
              </a:rPr>
              <a:t>144+159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-10" dirty="0">
                <a:latin typeface="Cambria Math"/>
                <a:cs typeface="Cambria Math"/>
              </a:rPr>
              <a:t>144+159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2263" y="3714750"/>
            <a:ext cx="3128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9345" algn="l"/>
              </a:tabLst>
            </a:pPr>
            <a:r>
              <a:rPr sz="2400" dirty="0">
                <a:latin typeface="Cambria Math"/>
                <a:cs typeface="Cambria Math"/>
              </a:rPr>
              <a:t>0.395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libri"/>
                <a:cs typeface="Calibri"/>
              </a:rPr>
              <a:t>+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0.336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6441" y="4896104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0.364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80435" cy="6858000"/>
            <a:chOff x="0" y="0"/>
            <a:chExt cx="34804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3585" cy="6858000"/>
            </a:xfrm>
            <a:custGeom>
              <a:avLst/>
              <a:gdLst/>
              <a:ahLst/>
              <a:cxnLst/>
              <a:rect l="l" t="t" r="r" b="b"/>
              <a:pathLst>
                <a:path w="2013585" h="6858000">
                  <a:moveTo>
                    <a:pt x="201320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013204" y="6858000"/>
                  </a:lnTo>
                  <a:lnTo>
                    <a:pt x="2013204" y="0"/>
                  </a:lnTo>
                  <a:close/>
                </a:path>
              </a:pathLst>
            </a:custGeom>
            <a:solidFill>
              <a:srgbClr val="4A4D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161" y="1988947"/>
              <a:ext cx="2926892" cy="288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1196" y="2999054"/>
            <a:ext cx="114871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Decision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032" y="3356228"/>
            <a:ext cx="727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40" dirty="0">
                <a:solidFill>
                  <a:srgbClr val="FFFFFF"/>
                </a:solidFill>
                <a:latin typeface="Calibri Light"/>
                <a:cs typeface="Calibri Light"/>
              </a:rPr>
              <a:t>Trees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7165" y="961644"/>
            <a:ext cx="5073350" cy="49316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53985" y="296925"/>
            <a:ext cx="1829435" cy="389255"/>
            <a:chOff x="7253985" y="296925"/>
            <a:chExt cx="1829435" cy="389255"/>
          </a:xfrm>
        </p:grpSpPr>
        <p:sp>
          <p:nvSpPr>
            <p:cNvPr id="3" name="object 3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1753870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60335" y="303275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68616" y="360045"/>
            <a:ext cx="1403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86246" y="1310386"/>
            <a:ext cx="1829435" cy="659130"/>
            <a:chOff x="6286246" y="1310386"/>
            <a:chExt cx="1829435" cy="659130"/>
          </a:xfrm>
        </p:grpSpPr>
        <p:sp>
          <p:nvSpPr>
            <p:cNvPr id="7" name="object 7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79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92596" y="131673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41972" y="1343659"/>
            <a:ext cx="843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  <a:p>
            <a:pPr marL="24765" marR="577850" indent="-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Yes 105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6372" y="152654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39657" y="1321053"/>
            <a:ext cx="1831339" cy="648335"/>
            <a:chOff x="8439657" y="1321053"/>
            <a:chExt cx="1831339" cy="648335"/>
          </a:xfrm>
        </p:grpSpPr>
        <p:sp>
          <p:nvSpPr>
            <p:cNvPr id="12" name="object 12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46007" y="132740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8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69222" y="1349502"/>
            <a:ext cx="8712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  <a:p>
            <a:pPr marL="12700" marR="624840" indent="25400">
              <a:lnSpc>
                <a:spcPct val="100000"/>
              </a:lnSpc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3622" y="153238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1661" y="663701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10196" y="79171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3802" y="817829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18578" y="2276601"/>
            <a:ext cx="1829435" cy="387985"/>
            <a:chOff x="7418578" y="2276601"/>
            <a:chExt cx="1829435" cy="387985"/>
          </a:xfrm>
        </p:grpSpPr>
        <p:sp>
          <p:nvSpPr>
            <p:cNvPr id="20" name="object 20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1754124" y="0"/>
                  </a:moveTo>
                  <a:lnTo>
                    <a:pt x="62483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3" y="374903"/>
                  </a:lnTo>
                  <a:lnTo>
                    <a:pt x="1754124" y="374903"/>
                  </a:lnTo>
                  <a:lnTo>
                    <a:pt x="1778460" y="369998"/>
                  </a:lnTo>
                  <a:lnTo>
                    <a:pt x="1798320" y="356615"/>
                  </a:lnTo>
                  <a:lnTo>
                    <a:pt x="1811702" y="336756"/>
                  </a:lnTo>
                  <a:lnTo>
                    <a:pt x="1816607" y="312420"/>
                  </a:lnTo>
                  <a:lnTo>
                    <a:pt x="1816607" y="62484"/>
                  </a:lnTo>
                  <a:lnTo>
                    <a:pt x="1811702" y="38147"/>
                  </a:lnTo>
                  <a:lnTo>
                    <a:pt x="1798320" y="18287"/>
                  </a:lnTo>
                  <a:lnTo>
                    <a:pt x="1778460" y="4905"/>
                  </a:lnTo>
                  <a:lnTo>
                    <a:pt x="17541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4928" y="2282951"/>
              <a:ext cx="1816735" cy="375285"/>
            </a:xfrm>
            <a:custGeom>
              <a:avLst/>
              <a:gdLst/>
              <a:ahLst/>
              <a:cxnLst/>
              <a:rect l="l" t="t" r="r" b="b"/>
              <a:pathLst>
                <a:path w="1816734" h="375285">
                  <a:moveTo>
                    <a:pt x="0" y="62484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3" y="0"/>
                  </a:lnTo>
                  <a:lnTo>
                    <a:pt x="1754124" y="0"/>
                  </a:lnTo>
                  <a:lnTo>
                    <a:pt x="1778460" y="4905"/>
                  </a:lnTo>
                  <a:lnTo>
                    <a:pt x="1798320" y="18287"/>
                  </a:lnTo>
                  <a:lnTo>
                    <a:pt x="1811702" y="38147"/>
                  </a:lnTo>
                  <a:lnTo>
                    <a:pt x="1816607" y="62484"/>
                  </a:lnTo>
                  <a:lnTo>
                    <a:pt x="1816607" y="312420"/>
                  </a:lnTo>
                  <a:lnTo>
                    <a:pt x="1811702" y="336756"/>
                  </a:lnTo>
                  <a:lnTo>
                    <a:pt x="1798320" y="356615"/>
                  </a:lnTo>
                  <a:lnTo>
                    <a:pt x="1778460" y="369998"/>
                  </a:lnTo>
                  <a:lnTo>
                    <a:pt x="1754124" y="374903"/>
                  </a:lnTo>
                  <a:lnTo>
                    <a:pt x="62483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2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12405" y="2339086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49314" y="3288538"/>
            <a:ext cx="1831339" cy="659130"/>
            <a:chOff x="6449314" y="3288538"/>
            <a:chExt cx="1831339" cy="659130"/>
          </a:xfrm>
        </p:grpSpPr>
        <p:sp>
          <p:nvSpPr>
            <p:cNvPr id="24" name="object 24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1710436" y="0"/>
                  </a:moveTo>
                  <a:lnTo>
                    <a:pt x="107695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5" y="646176"/>
                  </a:lnTo>
                  <a:lnTo>
                    <a:pt x="1710436" y="646176"/>
                  </a:lnTo>
                  <a:lnTo>
                    <a:pt x="1752338" y="637706"/>
                  </a:lnTo>
                  <a:lnTo>
                    <a:pt x="1786572" y="614616"/>
                  </a:lnTo>
                  <a:lnTo>
                    <a:pt x="1809662" y="580382"/>
                  </a:lnTo>
                  <a:lnTo>
                    <a:pt x="1818132" y="538480"/>
                  </a:lnTo>
                  <a:lnTo>
                    <a:pt x="1818132" y="107696"/>
                  </a:lnTo>
                  <a:lnTo>
                    <a:pt x="1809662" y="65793"/>
                  </a:lnTo>
                  <a:lnTo>
                    <a:pt x="1786572" y="31559"/>
                  </a:lnTo>
                  <a:lnTo>
                    <a:pt x="1752338" y="8469"/>
                  </a:lnTo>
                  <a:lnTo>
                    <a:pt x="171043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55664" y="32948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40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5" y="0"/>
                  </a:lnTo>
                  <a:lnTo>
                    <a:pt x="1710436" y="0"/>
                  </a:lnTo>
                  <a:lnTo>
                    <a:pt x="1752338" y="8469"/>
                  </a:lnTo>
                  <a:lnTo>
                    <a:pt x="1786572" y="31559"/>
                  </a:lnTo>
                  <a:lnTo>
                    <a:pt x="1809662" y="65793"/>
                  </a:lnTo>
                  <a:lnTo>
                    <a:pt x="1818132" y="107696"/>
                  </a:lnTo>
                  <a:lnTo>
                    <a:pt x="1818132" y="538480"/>
                  </a:lnTo>
                  <a:lnTo>
                    <a:pt x="1809662" y="580382"/>
                  </a:lnTo>
                  <a:lnTo>
                    <a:pt x="1786572" y="614616"/>
                  </a:lnTo>
                  <a:lnTo>
                    <a:pt x="1752338" y="637706"/>
                  </a:lnTo>
                  <a:lnTo>
                    <a:pt x="1710436" y="646176"/>
                  </a:lnTo>
                  <a:lnTo>
                    <a:pt x="107695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778243" y="3322396"/>
            <a:ext cx="8718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  <a:p>
            <a:pPr marL="12700" marR="624205" indent="2730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2897" y="3505961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604250" y="3300729"/>
            <a:ext cx="1829435" cy="647065"/>
            <a:chOff x="8604250" y="3300729"/>
            <a:chExt cx="1829435" cy="647065"/>
          </a:xfrm>
        </p:grpSpPr>
        <p:sp>
          <p:nvSpPr>
            <p:cNvPr id="29" name="object 29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312" y="569422"/>
                  </a:lnTo>
                  <a:lnTo>
                    <a:pt x="30972" y="603011"/>
                  </a:lnTo>
                  <a:lnTo>
                    <a:pt x="64561" y="625671"/>
                  </a:lnTo>
                  <a:lnTo>
                    <a:pt x="105664" y="633984"/>
                  </a:lnTo>
                  <a:lnTo>
                    <a:pt x="1710944" y="633984"/>
                  </a:lnTo>
                  <a:lnTo>
                    <a:pt x="1752046" y="625671"/>
                  </a:lnTo>
                  <a:lnTo>
                    <a:pt x="1785635" y="603011"/>
                  </a:lnTo>
                  <a:lnTo>
                    <a:pt x="1808295" y="569422"/>
                  </a:lnTo>
                  <a:lnTo>
                    <a:pt x="1816607" y="528320"/>
                  </a:lnTo>
                  <a:lnTo>
                    <a:pt x="1816607" y="105664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10600" y="3307079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4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7" y="105664"/>
                  </a:lnTo>
                  <a:lnTo>
                    <a:pt x="1816607" y="528320"/>
                  </a:lnTo>
                  <a:lnTo>
                    <a:pt x="1808295" y="569422"/>
                  </a:lnTo>
                  <a:lnTo>
                    <a:pt x="1785635" y="603011"/>
                  </a:lnTo>
                  <a:lnTo>
                    <a:pt x="1752046" y="625671"/>
                  </a:lnTo>
                  <a:lnTo>
                    <a:pt x="1710944" y="633984"/>
                  </a:lnTo>
                  <a:lnTo>
                    <a:pt x="105664" y="633984"/>
                  </a:lnTo>
                  <a:lnTo>
                    <a:pt x="64561" y="625671"/>
                  </a:lnTo>
                  <a:lnTo>
                    <a:pt x="30972" y="603011"/>
                  </a:lnTo>
                  <a:lnTo>
                    <a:pt x="8312" y="569422"/>
                  </a:lnTo>
                  <a:lnTo>
                    <a:pt x="0" y="528320"/>
                  </a:lnTo>
                  <a:lnTo>
                    <a:pt x="0" y="1056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959088" y="3328238"/>
            <a:ext cx="84581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  <a:p>
            <a:pPr marL="24765" marR="579755" indent="-1270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3488" y="3511677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66254" y="26418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74154" y="2771013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47378" y="279755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478014" y="4385817"/>
            <a:ext cx="1829435" cy="389255"/>
            <a:chOff x="7478014" y="4385817"/>
            <a:chExt cx="1829435" cy="389255"/>
          </a:xfrm>
        </p:grpSpPr>
        <p:sp>
          <p:nvSpPr>
            <p:cNvPr id="37" name="object 37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1753869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3869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7" y="313689"/>
                  </a:lnTo>
                  <a:lnTo>
                    <a:pt x="1816607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84364" y="4392167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4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3869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7" y="62737"/>
                  </a:lnTo>
                  <a:lnTo>
                    <a:pt x="1816607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69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873745" y="4450207"/>
            <a:ext cx="1041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Losing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10273" y="5399278"/>
            <a:ext cx="1829435" cy="659130"/>
            <a:chOff x="6510273" y="5399278"/>
            <a:chExt cx="1829435" cy="659130"/>
          </a:xfrm>
        </p:grpSpPr>
        <p:sp>
          <p:nvSpPr>
            <p:cNvPr id="41" name="object 41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1708911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1708911" y="646176"/>
                  </a:lnTo>
                  <a:lnTo>
                    <a:pt x="1750814" y="637712"/>
                  </a:lnTo>
                  <a:lnTo>
                    <a:pt x="1785048" y="614630"/>
                  </a:lnTo>
                  <a:lnTo>
                    <a:pt x="1808138" y="580398"/>
                  </a:lnTo>
                  <a:lnTo>
                    <a:pt x="1816607" y="538480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16623" y="540562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80"/>
                  </a:lnTo>
                  <a:lnTo>
                    <a:pt x="1808138" y="580398"/>
                  </a:lnTo>
                  <a:lnTo>
                    <a:pt x="1785048" y="614630"/>
                  </a:lnTo>
                  <a:lnTo>
                    <a:pt x="1750814" y="637712"/>
                  </a:lnTo>
                  <a:lnTo>
                    <a:pt x="1708911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140320" y="543377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65746" y="5616650"/>
            <a:ext cx="225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92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80401" y="5616650"/>
            <a:ext cx="205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663685" y="5411470"/>
            <a:ext cx="1829435" cy="647065"/>
            <a:chOff x="8663685" y="5411470"/>
            <a:chExt cx="1829435" cy="647065"/>
          </a:xfrm>
        </p:grpSpPr>
        <p:sp>
          <p:nvSpPr>
            <p:cNvPr id="47" name="object 47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1710944" y="0"/>
                  </a:moveTo>
                  <a:lnTo>
                    <a:pt x="105664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3"/>
                  </a:lnTo>
                  <a:lnTo>
                    <a:pt x="0" y="528319"/>
                  </a:lnTo>
                  <a:lnTo>
                    <a:pt x="8312" y="569449"/>
                  </a:lnTo>
                  <a:lnTo>
                    <a:pt x="30972" y="603035"/>
                  </a:lnTo>
                  <a:lnTo>
                    <a:pt x="64561" y="625680"/>
                  </a:lnTo>
                  <a:lnTo>
                    <a:pt x="105664" y="633983"/>
                  </a:lnTo>
                  <a:lnTo>
                    <a:pt x="1710944" y="633983"/>
                  </a:lnTo>
                  <a:lnTo>
                    <a:pt x="1752046" y="625680"/>
                  </a:lnTo>
                  <a:lnTo>
                    <a:pt x="1785635" y="603035"/>
                  </a:lnTo>
                  <a:lnTo>
                    <a:pt x="1808295" y="569449"/>
                  </a:lnTo>
                  <a:lnTo>
                    <a:pt x="1816608" y="528319"/>
                  </a:lnTo>
                  <a:lnTo>
                    <a:pt x="1816608" y="105663"/>
                  </a:lnTo>
                  <a:lnTo>
                    <a:pt x="1808295" y="64561"/>
                  </a:lnTo>
                  <a:lnTo>
                    <a:pt x="1785635" y="30972"/>
                  </a:lnTo>
                  <a:lnTo>
                    <a:pt x="1752046" y="8312"/>
                  </a:lnTo>
                  <a:lnTo>
                    <a:pt x="171094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670035" y="5417820"/>
              <a:ext cx="1816735" cy="634365"/>
            </a:xfrm>
            <a:custGeom>
              <a:avLst/>
              <a:gdLst/>
              <a:ahLst/>
              <a:cxnLst/>
              <a:rect l="l" t="t" r="r" b="b"/>
              <a:pathLst>
                <a:path w="1816734" h="634364">
                  <a:moveTo>
                    <a:pt x="0" y="105663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1710944" y="0"/>
                  </a:lnTo>
                  <a:lnTo>
                    <a:pt x="1752046" y="8312"/>
                  </a:lnTo>
                  <a:lnTo>
                    <a:pt x="1785635" y="30972"/>
                  </a:lnTo>
                  <a:lnTo>
                    <a:pt x="1808295" y="64561"/>
                  </a:lnTo>
                  <a:lnTo>
                    <a:pt x="1816608" y="105663"/>
                  </a:lnTo>
                  <a:lnTo>
                    <a:pt x="1816608" y="528319"/>
                  </a:lnTo>
                  <a:lnTo>
                    <a:pt x="1808295" y="569449"/>
                  </a:lnTo>
                  <a:lnTo>
                    <a:pt x="1785635" y="603035"/>
                  </a:lnTo>
                  <a:lnTo>
                    <a:pt x="1752046" y="625680"/>
                  </a:lnTo>
                  <a:lnTo>
                    <a:pt x="1710944" y="633983"/>
                  </a:lnTo>
                  <a:lnTo>
                    <a:pt x="105664" y="633983"/>
                  </a:lnTo>
                  <a:lnTo>
                    <a:pt x="64561" y="625680"/>
                  </a:lnTo>
                  <a:lnTo>
                    <a:pt x="30972" y="603035"/>
                  </a:lnTo>
                  <a:lnTo>
                    <a:pt x="8312" y="569449"/>
                  </a:lnTo>
                  <a:lnTo>
                    <a:pt x="0" y="528319"/>
                  </a:lnTo>
                  <a:lnTo>
                    <a:pt x="0" y="105663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295003" y="543956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993251" y="5622442"/>
            <a:ext cx="251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07651" y="5622442"/>
            <a:ext cx="2590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Calibri"/>
                <a:cs typeface="Calibri"/>
              </a:rPr>
              <a:t>129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425690" y="4752594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79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134225" y="4881752"/>
            <a:ext cx="346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307448" y="4908550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5888" y="1341501"/>
            <a:ext cx="464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Feeling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0.364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5888" y="3212084"/>
            <a:ext cx="4779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Blurred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Vision=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0.360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3755" y="4836998"/>
            <a:ext cx="4776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0.381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419" y="1340358"/>
            <a:ext cx="464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impurity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0.364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2419" y="2029205"/>
            <a:ext cx="4779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Blurred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Vision=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0.360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415" y="2592070"/>
            <a:ext cx="4775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Gini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impurity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Weight=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0.381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2114" y="1980438"/>
            <a:ext cx="939165" cy="533400"/>
          </a:xfrm>
          <a:custGeom>
            <a:avLst/>
            <a:gdLst/>
            <a:ahLst/>
            <a:cxnLst/>
            <a:rect l="l" t="t" r="r" b="b"/>
            <a:pathLst>
              <a:path w="939164" h="533400">
                <a:moveTo>
                  <a:pt x="0" y="266700"/>
                </a:moveTo>
                <a:lnTo>
                  <a:pt x="14337" y="201023"/>
                </a:lnTo>
                <a:lnTo>
                  <a:pt x="55002" y="141311"/>
                </a:lnTo>
                <a:lnTo>
                  <a:pt x="84107" y="114317"/>
                </a:lnTo>
                <a:lnTo>
                  <a:pt x="118474" y="89563"/>
                </a:lnTo>
                <a:lnTo>
                  <a:pt x="157662" y="67300"/>
                </a:lnTo>
                <a:lnTo>
                  <a:pt x="201231" y="47776"/>
                </a:lnTo>
                <a:lnTo>
                  <a:pt x="248742" y="31243"/>
                </a:lnTo>
                <a:lnTo>
                  <a:pt x="299753" y="17948"/>
                </a:lnTo>
                <a:lnTo>
                  <a:pt x="353825" y="8143"/>
                </a:lnTo>
                <a:lnTo>
                  <a:pt x="410518" y="2077"/>
                </a:lnTo>
                <a:lnTo>
                  <a:pt x="469391" y="0"/>
                </a:lnTo>
                <a:lnTo>
                  <a:pt x="528265" y="2077"/>
                </a:lnTo>
                <a:lnTo>
                  <a:pt x="584958" y="8143"/>
                </a:lnTo>
                <a:lnTo>
                  <a:pt x="639030" y="17948"/>
                </a:lnTo>
                <a:lnTo>
                  <a:pt x="690041" y="31243"/>
                </a:lnTo>
                <a:lnTo>
                  <a:pt x="737552" y="47776"/>
                </a:lnTo>
                <a:lnTo>
                  <a:pt x="781121" y="67300"/>
                </a:lnTo>
                <a:lnTo>
                  <a:pt x="820309" y="89563"/>
                </a:lnTo>
                <a:lnTo>
                  <a:pt x="854676" y="114317"/>
                </a:lnTo>
                <a:lnTo>
                  <a:pt x="883781" y="141311"/>
                </a:lnTo>
                <a:lnTo>
                  <a:pt x="924446" y="201023"/>
                </a:lnTo>
                <a:lnTo>
                  <a:pt x="938784" y="266700"/>
                </a:lnTo>
                <a:lnTo>
                  <a:pt x="935126" y="300159"/>
                </a:lnTo>
                <a:lnTo>
                  <a:pt x="907184" y="363103"/>
                </a:lnTo>
                <a:lnTo>
                  <a:pt x="854676" y="419082"/>
                </a:lnTo>
                <a:lnTo>
                  <a:pt x="820309" y="443836"/>
                </a:lnTo>
                <a:lnTo>
                  <a:pt x="781121" y="466099"/>
                </a:lnTo>
                <a:lnTo>
                  <a:pt x="737552" y="485623"/>
                </a:lnTo>
                <a:lnTo>
                  <a:pt x="690041" y="502156"/>
                </a:lnTo>
                <a:lnTo>
                  <a:pt x="639030" y="515451"/>
                </a:lnTo>
                <a:lnTo>
                  <a:pt x="584958" y="525256"/>
                </a:lnTo>
                <a:lnTo>
                  <a:pt x="528265" y="531322"/>
                </a:lnTo>
                <a:lnTo>
                  <a:pt x="469391" y="533400"/>
                </a:lnTo>
                <a:lnTo>
                  <a:pt x="410518" y="531322"/>
                </a:lnTo>
                <a:lnTo>
                  <a:pt x="353825" y="525256"/>
                </a:lnTo>
                <a:lnTo>
                  <a:pt x="299753" y="515451"/>
                </a:lnTo>
                <a:lnTo>
                  <a:pt x="248742" y="502156"/>
                </a:lnTo>
                <a:lnTo>
                  <a:pt x="201231" y="485623"/>
                </a:lnTo>
                <a:lnTo>
                  <a:pt x="157662" y="466099"/>
                </a:lnTo>
                <a:lnTo>
                  <a:pt x="118474" y="443836"/>
                </a:lnTo>
                <a:lnTo>
                  <a:pt x="84107" y="419082"/>
                </a:lnTo>
                <a:lnTo>
                  <a:pt x="55002" y="392088"/>
                </a:lnTo>
                <a:lnTo>
                  <a:pt x="14337" y="332376"/>
                </a:lnTo>
                <a:lnTo>
                  <a:pt x="0" y="2667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653785" y="2572257"/>
            <a:ext cx="4655185" cy="2053589"/>
            <a:chOff x="5653785" y="2572257"/>
            <a:chExt cx="4655185" cy="2053589"/>
          </a:xfrm>
        </p:grpSpPr>
        <p:sp>
          <p:nvSpPr>
            <p:cNvPr id="7" name="object 7"/>
            <p:cNvSpPr/>
            <p:nvPr/>
          </p:nvSpPr>
          <p:spPr>
            <a:xfrm>
              <a:off x="6854951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2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2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4" y="302260"/>
                  </a:lnTo>
                  <a:lnTo>
                    <a:pt x="1266444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4951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2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4" y="60452"/>
                  </a:lnTo>
                  <a:lnTo>
                    <a:pt x="1266444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2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1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458721" y="364236"/>
                  </a:lnTo>
                  <a:lnTo>
                    <a:pt x="1482351" y="359465"/>
                  </a:lnTo>
                  <a:lnTo>
                    <a:pt x="1501647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458721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7" y="346456"/>
                  </a:lnTo>
                  <a:lnTo>
                    <a:pt x="1482351" y="359465"/>
                  </a:lnTo>
                  <a:lnTo>
                    <a:pt x="1458721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7767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1436115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436115" y="499871"/>
                  </a:lnTo>
                  <a:lnTo>
                    <a:pt x="1468528" y="493319"/>
                  </a:lnTo>
                  <a:lnTo>
                    <a:pt x="1495012" y="475456"/>
                  </a:lnTo>
                  <a:lnTo>
                    <a:pt x="1512875" y="448972"/>
                  </a:lnTo>
                  <a:lnTo>
                    <a:pt x="1519427" y="416559"/>
                  </a:lnTo>
                  <a:lnTo>
                    <a:pt x="1519427" y="83312"/>
                  </a:lnTo>
                  <a:lnTo>
                    <a:pt x="1512875" y="50899"/>
                  </a:lnTo>
                  <a:lnTo>
                    <a:pt x="1495012" y="24415"/>
                  </a:lnTo>
                  <a:lnTo>
                    <a:pt x="1468528" y="6552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767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436115" y="0"/>
                  </a:lnTo>
                  <a:lnTo>
                    <a:pt x="1468528" y="6552"/>
                  </a:lnTo>
                  <a:lnTo>
                    <a:pt x="1495012" y="24415"/>
                  </a:lnTo>
                  <a:lnTo>
                    <a:pt x="1512875" y="50899"/>
                  </a:lnTo>
                  <a:lnTo>
                    <a:pt x="1519427" y="83312"/>
                  </a:lnTo>
                  <a:lnTo>
                    <a:pt x="1519427" y="416559"/>
                  </a:lnTo>
                  <a:lnTo>
                    <a:pt x="1512875" y="448972"/>
                  </a:lnTo>
                  <a:lnTo>
                    <a:pt x="1495012" y="475456"/>
                  </a:lnTo>
                  <a:lnTo>
                    <a:pt x="1468528" y="493319"/>
                  </a:lnTo>
                  <a:lnTo>
                    <a:pt x="1436115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458722" y="364236"/>
                  </a:lnTo>
                  <a:lnTo>
                    <a:pt x="1482351" y="359465"/>
                  </a:lnTo>
                  <a:lnTo>
                    <a:pt x="1501648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458722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8" y="346456"/>
                  </a:lnTo>
                  <a:lnTo>
                    <a:pt x="1482351" y="359465"/>
                  </a:lnTo>
                  <a:lnTo>
                    <a:pt x="1458722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82897" y="3062732"/>
            <a:ext cx="7672705" cy="2579370"/>
            <a:chOff x="3882897" y="3062732"/>
            <a:chExt cx="7672705" cy="2579370"/>
          </a:xfrm>
        </p:grpSpPr>
        <p:sp>
          <p:nvSpPr>
            <p:cNvPr id="17" name="object 17"/>
            <p:cNvSpPr/>
            <p:nvPr/>
          </p:nvSpPr>
          <p:spPr>
            <a:xfrm>
              <a:off x="7180326" y="3062731"/>
              <a:ext cx="1628775" cy="528320"/>
            </a:xfrm>
            <a:custGeom>
              <a:avLst/>
              <a:gdLst/>
              <a:ahLst/>
              <a:cxnLst/>
              <a:rect l="l" t="t" r="r" b="b"/>
              <a:pathLst>
                <a:path w="1628775" h="528320">
                  <a:moveTo>
                    <a:pt x="1628648" y="527824"/>
                  </a:moveTo>
                  <a:lnTo>
                    <a:pt x="1607515" y="490474"/>
                  </a:lnTo>
                  <a:lnTo>
                    <a:pt x="1565783" y="416687"/>
                  </a:lnTo>
                  <a:lnTo>
                    <a:pt x="1544510" y="448233"/>
                  </a:lnTo>
                  <a:lnTo>
                    <a:pt x="879348" y="762"/>
                  </a:lnTo>
                  <a:lnTo>
                    <a:pt x="868095" y="17373"/>
                  </a:lnTo>
                  <a:lnTo>
                    <a:pt x="858012" y="0"/>
                  </a:lnTo>
                  <a:lnTo>
                    <a:pt x="89065" y="449008"/>
                  </a:lnTo>
                  <a:lnTo>
                    <a:pt x="69850" y="416052"/>
                  </a:lnTo>
                  <a:lnTo>
                    <a:pt x="0" y="523125"/>
                  </a:lnTo>
                  <a:lnTo>
                    <a:pt x="127508" y="514858"/>
                  </a:lnTo>
                  <a:lnTo>
                    <a:pt x="113868" y="491490"/>
                  </a:lnTo>
                  <a:lnTo>
                    <a:pt x="108267" y="481888"/>
                  </a:lnTo>
                  <a:lnTo>
                    <a:pt x="867524" y="38671"/>
                  </a:lnTo>
                  <a:lnTo>
                    <a:pt x="1523187" y="479856"/>
                  </a:lnTo>
                  <a:lnTo>
                    <a:pt x="1501902" y="511429"/>
                  </a:lnTo>
                  <a:lnTo>
                    <a:pt x="1628648" y="527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30495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1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1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3" y="302260"/>
                  </a:lnTo>
                  <a:lnTo>
                    <a:pt x="1266443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30495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1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3" y="60452"/>
                  </a:lnTo>
                  <a:lnTo>
                    <a:pt x="1266443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1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3718" y="3750817"/>
              <a:ext cx="2125980" cy="511809"/>
            </a:xfrm>
            <a:custGeom>
              <a:avLst/>
              <a:gdLst/>
              <a:ahLst/>
              <a:cxnLst/>
              <a:rect l="l" t="t" r="r" b="b"/>
              <a:pathLst>
                <a:path w="2125979" h="511810">
                  <a:moveTo>
                    <a:pt x="2125853" y="507238"/>
                  </a:moveTo>
                  <a:lnTo>
                    <a:pt x="2107882" y="484886"/>
                  </a:lnTo>
                  <a:lnTo>
                    <a:pt x="2045843" y="407670"/>
                  </a:lnTo>
                  <a:lnTo>
                    <a:pt x="2029968" y="442302"/>
                  </a:lnTo>
                  <a:lnTo>
                    <a:pt x="1065657" y="0"/>
                  </a:lnTo>
                  <a:lnTo>
                    <a:pt x="1057021" y="18643"/>
                  </a:lnTo>
                  <a:lnTo>
                    <a:pt x="1048385" y="0"/>
                  </a:lnTo>
                  <a:lnTo>
                    <a:pt x="95681" y="441921"/>
                  </a:lnTo>
                  <a:lnTo>
                    <a:pt x="79629" y="407289"/>
                  </a:lnTo>
                  <a:lnTo>
                    <a:pt x="0" y="507238"/>
                  </a:lnTo>
                  <a:lnTo>
                    <a:pt x="127762" y="511048"/>
                  </a:lnTo>
                  <a:lnTo>
                    <a:pt x="115443" y="484505"/>
                  </a:lnTo>
                  <a:lnTo>
                    <a:pt x="111709" y="476465"/>
                  </a:lnTo>
                  <a:lnTo>
                    <a:pt x="1057059" y="37947"/>
                  </a:lnTo>
                  <a:lnTo>
                    <a:pt x="2014067" y="476961"/>
                  </a:lnTo>
                  <a:lnTo>
                    <a:pt x="1998218" y="511556"/>
                  </a:lnTo>
                  <a:lnTo>
                    <a:pt x="2125853" y="507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9247" y="5251704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1205738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5738" y="364236"/>
                  </a:lnTo>
                  <a:lnTo>
                    <a:pt x="1229367" y="359465"/>
                  </a:lnTo>
                  <a:lnTo>
                    <a:pt x="1248663" y="346456"/>
                  </a:lnTo>
                  <a:lnTo>
                    <a:pt x="1261673" y="327159"/>
                  </a:lnTo>
                  <a:lnTo>
                    <a:pt x="1266443" y="303530"/>
                  </a:lnTo>
                  <a:lnTo>
                    <a:pt x="1266443" y="60706"/>
                  </a:lnTo>
                  <a:lnTo>
                    <a:pt x="1261673" y="37076"/>
                  </a:lnTo>
                  <a:lnTo>
                    <a:pt x="1248663" y="17780"/>
                  </a:lnTo>
                  <a:lnTo>
                    <a:pt x="1229367" y="4770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9247" y="5251704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5738" y="0"/>
                  </a:lnTo>
                  <a:lnTo>
                    <a:pt x="1229367" y="4770"/>
                  </a:lnTo>
                  <a:lnTo>
                    <a:pt x="1248663" y="17780"/>
                  </a:lnTo>
                  <a:lnTo>
                    <a:pt x="1261673" y="37076"/>
                  </a:lnTo>
                  <a:lnTo>
                    <a:pt x="1266443" y="60706"/>
                  </a:lnTo>
                  <a:lnTo>
                    <a:pt x="1266443" y="303530"/>
                  </a:lnTo>
                  <a:lnTo>
                    <a:pt x="1261673" y="327159"/>
                  </a:lnTo>
                  <a:lnTo>
                    <a:pt x="1248663" y="346456"/>
                  </a:lnTo>
                  <a:lnTo>
                    <a:pt x="1229367" y="359465"/>
                  </a:lnTo>
                  <a:lnTo>
                    <a:pt x="1205738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22469" y="4604766"/>
              <a:ext cx="853440" cy="647700"/>
            </a:xfrm>
            <a:custGeom>
              <a:avLst/>
              <a:gdLst/>
              <a:ahLst/>
              <a:cxnLst/>
              <a:rect l="l" t="t" r="r" b="b"/>
              <a:pathLst>
                <a:path w="853439" h="647700">
                  <a:moveTo>
                    <a:pt x="57022" y="533272"/>
                  </a:moveTo>
                  <a:lnTo>
                    <a:pt x="0" y="647699"/>
                  </a:lnTo>
                  <a:lnTo>
                    <a:pt x="125729" y="624712"/>
                  </a:lnTo>
                  <a:lnTo>
                    <a:pt x="111416" y="605662"/>
                  </a:lnTo>
                  <a:lnTo>
                    <a:pt x="87629" y="605662"/>
                  </a:lnTo>
                  <a:lnTo>
                    <a:pt x="64642" y="575182"/>
                  </a:lnTo>
                  <a:lnTo>
                    <a:pt x="79899" y="563718"/>
                  </a:lnTo>
                  <a:lnTo>
                    <a:pt x="57022" y="533272"/>
                  </a:lnTo>
                  <a:close/>
                </a:path>
                <a:path w="853439" h="647700">
                  <a:moveTo>
                    <a:pt x="79899" y="563718"/>
                  </a:moveTo>
                  <a:lnTo>
                    <a:pt x="64642" y="575182"/>
                  </a:lnTo>
                  <a:lnTo>
                    <a:pt x="87629" y="605662"/>
                  </a:lnTo>
                  <a:lnTo>
                    <a:pt x="102832" y="594239"/>
                  </a:lnTo>
                  <a:lnTo>
                    <a:pt x="79899" y="563718"/>
                  </a:lnTo>
                  <a:close/>
                </a:path>
                <a:path w="853439" h="647700">
                  <a:moveTo>
                    <a:pt x="102832" y="594239"/>
                  </a:moveTo>
                  <a:lnTo>
                    <a:pt x="87629" y="605662"/>
                  </a:lnTo>
                  <a:lnTo>
                    <a:pt x="111416" y="605662"/>
                  </a:lnTo>
                  <a:lnTo>
                    <a:pt x="102832" y="594239"/>
                  </a:lnTo>
                  <a:close/>
                </a:path>
                <a:path w="853439" h="647700">
                  <a:moveTo>
                    <a:pt x="830071" y="0"/>
                  </a:moveTo>
                  <a:lnTo>
                    <a:pt x="79899" y="563718"/>
                  </a:lnTo>
                  <a:lnTo>
                    <a:pt x="102832" y="594239"/>
                  </a:lnTo>
                  <a:lnTo>
                    <a:pt x="853058" y="30479"/>
                  </a:lnTo>
                  <a:lnTo>
                    <a:pt x="83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64707" y="5251704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1205738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5738" y="364236"/>
                  </a:lnTo>
                  <a:lnTo>
                    <a:pt x="1229367" y="359465"/>
                  </a:lnTo>
                  <a:lnTo>
                    <a:pt x="1248664" y="346456"/>
                  </a:lnTo>
                  <a:lnTo>
                    <a:pt x="1261673" y="327159"/>
                  </a:lnTo>
                  <a:lnTo>
                    <a:pt x="1266443" y="303530"/>
                  </a:lnTo>
                  <a:lnTo>
                    <a:pt x="1266443" y="60706"/>
                  </a:lnTo>
                  <a:lnTo>
                    <a:pt x="1261673" y="37076"/>
                  </a:lnTo>
                  <a:lnTo>
                    <a:pt x="1248664" y="17780"/>
                  </a:lnTo>
                  <a:lnTo>
                    <a:pt x="1229367" y="4770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64707" y="5251704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5738" y="0"/>
                  </a:lnTo>
                  <a:lnTo>
                    <a:pt x="1229367" y="4770"/>
                  </a:lnTo>
                  <a:lnTo>
                    <a:pt x="1248664" y="17780"/>
                  </a:lnTo>
                  <a:lnTo>
                    <a:pt x="1261673" y="37076"/>
                  </a:lnTo>
                  <a:lnTo>
                    <a:pt x="1266443" y="60706"/>
                  </a:lnTo>
                  <a:lnTo>
                    <a:pt x="1266443" y="303530"/>
                  </a:lnTo>
                  <a:lnTo>
                    <a:pt x="1261673" y="327159"/>
                  </a:lnTo>
                  <a:lnTo>
                    <a:pt x="1248664" y="346456"/>
                  </a:lnTo>
                  <a:lnTo>
                    <a:pt x="1229367" y="359465"/>
                  </a:lnTo>
                  <a:lnTo>
                    <a:pt x="1205738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53049" y="4604258"/>
              <a:ext cx="944880" cy="648335"/>
            </a:xfrm>
            <a:custGeom>
              <a:avLst/>
              <a:gdLst/>
              <a:ahLst/>
              <a:cxnLst/>
              <a:rect l="l" t="t" r="r" b="b"/>
              <a:pathLst>
                <a:path w="944879" h="648335">
                  <a:moveTo>
                    <a:pt x="839574" y="599938"/>
                  </a:moveTo>
                  <a:lnTo>
                    <a:pt x="818261" y="631444"/>
                  </a:lnTo>
                  <a:lnTo>
                    <a:pt x="944879" y="648208"/>
                  </a:lnTo>
                  <a:lnTo>
                    <a:pt x="923747" y="610616"/>
                  </a:lnTo>
                  <a:lnTo>
                    <a:pt x="855345" y="610616"/>
                  </a:lnTo>
                  <a:lnTo>
                    <a:pt x="839574" y="599938"/>
                  </a:lnTo>
                  <a:close/>
                </a:path>
                <a:path w="944879" h="648335">
                  <a:moveTo>
                    <a:pt x="860948" y="568343"/>
                  </a:moveTo>
                  <a:lnTo>
                    <a:pt x="839574" y="599938"/>
                  </a:lnTo>
                  <a:lnTo>
                    <a:pt x="855345" y="610616"/>
                  </a:lnTo>
                  <a:lnTo>
                    <a:pt x="876680" y="578993"/>
                  </a:lnTo>
                  <a:lnTo>
                    <a:pt x="860948" y="568343"/>
                  </a:lnTo>
                  <a:close/>
                </a:path>
                <a:path w="944879" h="648335">
                  <a:moveTo>
                    <a:pt x="882269" y="536829"/>
                  </a:moveTo>
                  <a:lnTo>
                    <a:pt x="860948" y="568343"/>
                  </a:lnTo>
                  <a:lnTo>
                    <a:pt x="876680" y="578993"/>
                  </a:lnTo>
                  <a:lnTo>
                    <a:pt x="855345" y="610616"/>
                  </a:lnTo>
                  <a:lnTo>
                    <a:pt x="923747" y="610616"/>
                  </a:lnTo>
                  <a:lnTo>
                    <a:pt x="882269" y="536829"/>
                  </a:lnTo>
                  <a:close/>
                </a:path>
                <a:path w="944879" h="648335">
                  <a:moveTo>
                    <a:pt x="21336" y="0"/>
                  </a:moveTo>
                  <a:lnTo>
                    <a:pt x="0" y="31496"/>
                  </a:lnTo>
                  <a:lnTo>
                    <a:pt x="839574" y="599938"/>
                  </a:lnTo>
                  <a:lnTo>
                    <a:pt x="860948" y="568343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49639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1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1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3" y="302260"/>
                  </a:lnTo>
                  <a:lnTo>
                    <a:pt x="1266443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49639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1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3" y="60452"/>
                  </a:lnTo>
                  <a:lnTo>
                    <a:pt x="1266443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1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82861" y="3756787"/>
              <a:ext cx="375285" cy="501650"/>
            </a:xfrm>
            <a:custGeom>
              <a:avLst/>
              <a:gdLst/>
              <a:ahLst/>
              <a:cxnLst/>
              <a:rect l="l" t="t" r="r" b="b"/>
              <a:pathLst>
                <a:path w="375284" h="501650">
                  <a:moveTo>
                    <a:pt x="21590" y="375412"/>
                  </a:moveTo>
                  <a:lnTo>
                    <a:pt x="0" y="501269"/>
                  </a:lnTo>
                  <a:lnTo>
                    <a:pt x="113665" y="442975"/>
                  </a:lnTo>
                  <a:lnTo>
                    <a:pt x="103972" y="435863"/>
                  </a:lnTo>
                  <a:lnTo>
                    <a:pt x="71755" y="435863"/>
                  </a:lnTo>
                  <a:lnTo>
                    <a:pt x="41021" y="413257"/>
                  </a:lnTo>
                  <a:lnTo>
                    <a:pt x="52272" y="397926"/>
                  </a:lnTo>
                  <a:lnTo>
                    <a:pt x="21590" y="375412"/>
                  </a:lnTo>
                  <a:close/>
                </a:path>
                <a:path w="375284" h="501650">
                  <a:moveTo>
                    <a:pt x="52272" y="397926"/>
                  </a:moveTo>
                  <a:lnTo>
                    <a:pt x="41021" y="413257"/>
                  </a:lnTo>
                  <a:lnTo>
                    <a:pt x="71755" y="435863"/>
                  </a:lnTo>
                  <a:lnTo>
                    <a:pt x="83031" y="420497"/>
                  </a:lnTo>
                  <a:lnTo>
                    <a:pt x="52272" y="397926"/>
                  </a:lnTo>
                  <a:close/>
                </a:path>
                <a:path w="375284" h="501650">
                  <a:moveTo>
                    <a:pt x="83031" y="420497"/>
                  </a:moveTo>
                  <a:lnTo>
                    <a:pt x="71755" y="435863"/>
                  </a:lnTo>
                  <a:lnTo>
                    <a:pt x="103972" y="435863"/>
                  </a:lnTo>
                  <a:lnTo>
                    <a:pt x="83031" y="420497"/>
                  </a:lnTo>
                  <a:close/>
                </a:path>
                <a:path w="375284" h="501650">
                  <a:moveTo>
                    <a:pt x="344297" y="0"/>
                  </a:moveTo>
                  <a:lnTo>
                    <a:pt x="52272" y="397926"/>
                  </a:lnTo>
                  <a:lnTo>
                    <a:pt x="83031" y="420497"/>
                  </a:lnTo>
                  <a:lnTo>
                    <a:pt x="375031" y="22606"/>
                  </a:lnTo>
                  <a:lnTo>
                    <a:pt x="344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93451" y="4259580"/>
              <a:ext cx="1268095" cy="364490"/>
            </a:xfrm>
            <a:custGeom>
              <a:avLst/>
              <a:gdLst/>
              <a:ahLst/>
              <a:cxnLst/>
              <a:rect l="l" t="t" r="r" b="b"/>
              <a:pathLst>
                <a:path w="1268095" h="364489">
                  <a:moveTo>
                    <a:pt x="1207262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7262" y="364236"/>
                  </a:lnTo>
                  <a:lnTo>
                    <a:pt x="1230891" y="359465"/>
                  </a:lnTo>
                  <a:lnTo>
                    <a:pt x="1250188" y="346456"/>
                  </a:lnTo>
                  <a:lnTo>
                    <a:pt x="1263197" y="327159"/>
                  </a:lnTo>
                  <a:lnTo>
                    <a:pt x="1267968" y="303530"/>
                  </a:lnTo>
                  <a:lnTo>
                    <a:pt x="1267968" y="60706"/>
                  </a:lnTo>
                  <a:lnTo>
                    <a:pt x="1263197" y="37076"/>
                  </a:lnTo>
                  <a:lnTo>
                    <a:pt x="1250188" y="17780"/>
                  </a:lnTo>
                  <a:lnTo>
                    <a:pt x="1230891" y="4770"/>
                  </a:lnTo>
                  <a:lnTo>
                    <a:pt x="120726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93451" y="4259580"/>
              <a:ext cx="1268095" cy="364490"/>
            </a:xfrm>
            <a:custGeom>
              <a:avLst/>
              <a:gdLst/>
              <a:ahLst/>
              <a:cxnLst/>
              <a:rect l="l" t="t" r="r" b="b"/>
              <a:pathLst>
                <a:path w="1268095" h="364489">
                  <a:moveTo>
                    <a:pt x="0" y="60706"/>
                  </a:moveTo>
                  <a:lnTo>
                    <a:pt x="4770" y="37076"/>
                  </a:lnTo>
                  <a:lnTo>
                    <a:pt x="17779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7262" y="0"/>
                  </a:lnTo>
                  <a:lnTo>
                    <a:pt x="1230891" y="4770"/>
                  </a:lnTo>
                  <a:lnTo>
                    <a:pt x="1250188" y="17780"/>
                  </a:lnTo>
                  <a:lnTo>
                    <a:pt x="1263197" y="37076"/>
                  </a:lnTo>
                  <a:lnTo>
                    <a:pt x="1267968" y="60706"/>
                  </a:lnTo>
                  <a:lnTo>
                    <a:pt x="1267968" y="303530"/>
                  </a:lnTo>
                  <a:lnTo>
                    <a:pt x="1263197" y="327159"/>
                  </a:lnTo>
                  <a:lnTo>
                    <a:pt x="1250188" y="346456"/>
                  </a:lnTo>
                  <a:lnTo>
                    <a:pt x="1230891" y="359465"/>
                  </a:lnTo>
                  <a:lnTo>
                    <a:pt x="1207262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49383" y="3786886"/>
              <a:ext cx="1179195" cy="485140"/>
            </a:xfrm>
            <a:custGeom>
              <a:avLst/>
              <a:gdLst/>
              <a:ahLst/>
              <a:cxnLst/>
              <a:rect l="l" t="t" r="r" b="b"/>
              <a:pathLst>
                <a:path w="1179195" h="485139">
                  <a:moveTo>
                    <a:pt x="1065718" y="449554"/>
                  </a:moveTo>
                  <a:lnTo>
                    <a:pt x="1051941" y="485013"/>
                  </a:lnTo>
                  <a:lnTo>
                    <a:pt x="1179195" y="473201"/>
                  </a:lnTo>
                  <a:lnTo>
                    <a:pt x="1164004" y="456438"/>
                  </a:lnTo>
                  <a:lnTo>
                    <a:pt x="1083437" y="456438"/>
                  </a:lnTo>
                  <a:lnTo>
                    <a:pt x="1065718" y="449554"/>
                  </a:lnTo>
                  <a:close/>
                </a:path>
                <a:path w="1179195" h="485139">
                  <a:moveTo>
                    <a:pt x="1079538" y="413986"/>
                  </a:moveTo>
                  <a:lnTo>
                    <a:pt x="1065718" y="449554"/>
                  </a:lnTo>
                  <a:lnTo>
                    <a:pt x="1083437" y="456438"/>
                  </a:lnTo>
                  <a:lnTo>
                    <a:pt x="1097280" y="420877"/>
                  </a:lnTo>
                  <a:lnTo>
                    <a:pt x="1079538" y="413986"/>
                  </a:lnTo>
                  <a:close/>
                </a:path>
                <a:path w="1179195" h="485139">
                  <a:moveTo>
                    <a:pt x="1093343" y="378459"/>
                  </a:moveTo>
                  <a:lnTo>
                    <a:pt x="1079538" y="413986"/>
                  </a:lnTo>
                  <a:lnTo>
                    <a:pt x="1097280" y="420877"/>
                  </a:lnTo>
                  <a:lnTo>
                    <a:pt x="1083437" y="456438"/>
                  </a:lnTo>
                  <a:lnTo>
                    <a:pt x="1164004" y="456438"/>
                  </a:lnTo>
                  <a:lnTo>
                    <a:pt x="1093343" y="378459"/>
                  </a:lnTo>
                  <a:close/>
                </a:path>
                <a:path w="1179195" h="485139">
                  <a:moveTo>
                    <a:pt x="13716" y="0"/>
                  </a:moveTo>
                  <a:lnTo>
                    <a:pt x="0" y="35559"/>
                  </a:lnTo>
                  <a:lnTo>
                    <a:pt x="1065718" y="449554"/>
                  </a:lnTo>
                  <a:lnTo>
                    <a:pt x="1079538" y="413986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80903" y="5247132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1207516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7516" y="362712"/>
                  </a:lnTo>
                  <a:lnTo>
                    <a:pt x="1231052" y="357963"/>
                  </a:lnTo>
                  <a:lnTo>
                    <a:pt x="1250267" y="345011"/>
                  </a:lnTo>
                  <a:lnTo>
                    <a:pt x="1263219" y="325796"/>
                  </a:lnTo>
                  <a:lnTo>
                    <a:pt x="1267968" y="302260"/>
                  </a:lnTo>
                  <a:lnTo>
                    <a:pt x="1267968" y="60452"/>
                  </a:lnTo>
                  <a:lnTo>
                    <a:pt x="1263219" y="36915"/>
                  </a:lnTo>
                  <a:lnTo>
                    <a:pt x="1250267" y="17700"/>
                  </a:lnTo>
                  <a:lnTo>
                    <a:pt x="1231052" y="4748"/>
                  </a:lnTo>
                  <a:lnTo>
                    <a:pt x="12075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80903" y="5247132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7516" y="0"/>
                  </a:lnTo>
                  <a:lnTo>
                    <a:pt x="1231052" y="4748"/>
                  </a:lnTo>
                  <a:lnTo>
                    <a:pt x="1250267" y="17700"/>
                  </a:lnTo>
                  <a:lnTo>
                    <a:pt x="1263219" y="36915"/>
                  </a:lnTo>
                  <a:lnTo>
                    <a:pt x="1267968" y="60452"/>
                  </a:lnTo>
                  <a:lnTo>
                    <a:pt x="1267968" y="302260"/>
                  </a:lnTo>
                  <a:lnTo>
                    <a:pt x="1263219" y="325796"/>
                  </a:lnTo>
                  <a:lnTo>
                    <a:pt x="1250267" y="345011"/>
                  </a:lnTo>
                  <a:lnTo>
                    <a:pt x="1231052" y="357963"/>
                  </a:lnTo>
                  <a:lnTo>
                    <a:pt x="1207516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09909" y="4619117"/>
              <a:ext cx="227965" cy="629285"/>
            </a:xfrm>
            <a:custGeom>
              <a:avLst/>
              <a:gdLst/>
              <a:ahLst/>
              <a:cxnLst/>
              <a:rect l="l" t="t" r="r" b="b"/>
              <a:pathLst>
                <a:path w="227965" h="629285">
                  <a:moveTo>
                    <a:pt x="154394" y="524999"/>
                  </a:moveTo>
                  <a:lnTo>
                    <a:pt x="117983" y="535939"/>
                  </a:lnTo>
                  <a:lnTo>
                    <a:pt x="205613" y="629030"/>
                  </a:lnTo>
                  <a:lnTo>
                    <a:pt x="220476" y="543305"/>
                  </a:lnTo>
                  <a:lnTo>
                    <a:pt x="159893" y="543305"/>
                  </a:lnTo>
                  <a:lnTo>
                    <a:pt x="154394" y="524999"/>
                  </a:lnTo>
                  <a:close/>
                </a:path>
                <a:path w="227965" h="629285">
                  <a:moveTo>
                    <a:pt x="190873" y="514039"/>
                  </a:moveTo>
                  <a:lnTo>
                    <a:pt x="154394" y="524999"/>
                  </a:lnTo>
                  <a:lnTo>
                    <a:pt x="159893" y="543305"/>
                  </a:lnTo>
                  <a:lnTo>
                    <a:pt x="196342" y="532256"/>
                  </a:lnTo>
                  <a:lnTo>
                    <a:pt x="190873" y="514039"/>
                  </a:lnTo>
                  <a:close/>
                </a:path>
                <a:path w="227965" h="629285">
                  <a:moveTo>
                    <a:pt x="227457" y="503046"/>
                  </a:moveTo>
                  <a:lnTo>
                    <a:pt x="190873" y="514039"/>
                  </a:lnTo>
                  <a:lnTo>
                    <a:pt x="196342" y="532256"/>
                  </a:lnTo>
                  <a:lnTo>
                    <a:pt x="159893" y="543305"/>
                  </a:lnTo>
                  <a:lnTo>
                    <a:pt x="220476" y="543305"/>
                  </a:lnTo>
                  <a:lnTo>
                    <a:pt x="227457" y="503046"/>
                  </a:lnTo>
                  <a:close/>
                </a:path>
                <a:path w="227965" h="629285">
                  <a:moveTo>
                    <a:pt x="36575" y="0"/>
                  </a:moveTo>
                  <a:lnTo>
                    <a:pt x="0" y="10921"/>
                  </a:lnTo>
                  <a:lnTo>
                    <a:pt x="154394" y="524999"/>
                  </a:lnTo>
                  <a:lnTo>
                    <a:pt x="190873" y="5140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63355" y="5273039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1207516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1"/>
                  </a:lnTo>
                  <a:lnTo>
                    <a:pt x="17700" y="345006"/>
                  </a:lnTo>
                  <a:lnTo>
                    <a:pt x="36915" y="357961"/>
                  </a:lnTo>
                  <a:lnTo>
                    <a:pt x="60451" y="362712"/>
                  </a:lnTo>
                  <a:lnTo>
                    <a:pt x="1207516" y="362712"/>
                  </a:lnTo>
                  <a:lnTo>
                    <a:pt x="1231052" y="357961"/>
                  </a:lnTo>
                  <a:lnTo>
                    <a:pt x="1250267" y="345006"/>
                  </a:lnTo>
                  <a:lnTo>
                    <a:pt x="1263219" y="325791"/>
                  </a:lnTo>
                  <a:lnTo>
                    <a:pt x="1267968" y="302260"/>
                  </a:lnTo>
                  <a:lnTo>
                    <a:pt x="1267968" y="60452"/>
                  </a:lnTo>
                  <a:lnTo>
                    <a:pt x="1263219" y="36915"/>
                  </a:lnTo>
                  <a:lnTo>
                    <a:pt x="1250267" y="17700"/>
                  </a:lnTo>
                  <a:lnTo>
                    <a:pt x="1231052" y="4748"/>
                  </a:lnTo>
                  <a:lnTo>
                    <a:pt x="12075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63355" y="5273039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7516" y="0"/>
                  </a:lnTo>
                  <a:lnTo>
                    <a:pt x="1231052" y="4748"/>
                  </a:lnTo>
                  <a:lnTo>
                    <a:pt x="1250267" y="17700"/>
                  </a:lnTo>
                  <a:lnTo>
                    <a:pt x="1263219" y="36915"/>
                  </a:lnTo>
                  <a:lnTo>
                    <a:pt x="1267968" y="60452"/>
                  </a:lnTo>
                  <a:lnTo>
                    <a:pt x="1267968" y="302260"/>
                  </a:lnTo>
                  <a:lnTo>
                    <a:pt x="1263219" y="325791"/>
                  </a:lnTo>
                  <a:lnTo>
                    <a:pt x="1250267" y="345006"/>
                  </a:lnTo>
                  <a:lnTo>
                    <a:pt x="1231052" y="357961"/>
                  </a:lnTo>
                  <a:lnTo>
                    <a:pt x="1207516" y="362712"/>
                  </a:lnTo>
                  <a:lnTo>
                    <a:pt x="60451" y="362712"/>
                  </a:lnTo>
                  <a:lnTo>
                    <a:pt x="36915" y="357961"/>
                  </a:lnTo>
                  <a:lnTo>
                    <a:pt x="17700" y="345006"/>
                  </a:lnTo>
                  <a:lnTo>
                    <a:pt x="4748" y="325791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74301" y="4607052"/>
              <a:ext cx="1461770" cy="648970"/>
            </a:xfrm>
            <a:custGeom>
              <a:avLst/>
              <a:gdLst/>
              <a:ahLst/>
              <a:cxnLst/>
              <a:rect l="l" t="t" r="r" b="b"/>
              <a:pathLst>
                <a:path w="1461770" h="648970">
                  <a:moveTo>
                    <a:pt x="82550" y="543560"/>
                  </a:moveTo>
                  <a:lnTo>
                    <a:pt x="0" y="641096"/>
                  </a:lnTo>
                  <a:lnTo>
                    <a:pt x="127634" y="648589"/>
                  </a:lnTo>
                  <a:lnTo>
                    <a:pt x="115804" y="621030"/>
                  </a:lnTo>
                  <a:lnTo>
                    <a:pt x="94996" y="621030"/>
                  </a:lnTo>
                  <a:lnTo>
                    <a:pt x="80009" y="585978"/>
                  </a:lnTo>
                  <a:lnTo>
                    <a:pt x="97532" y="578463"/>
                  </a:lnTo>
                  <a:lnTo>
                    <a:pt x="82550" y="543560"/>
                  </a:lnTo>
                  <a:close/>
                </a:path>
                <a:path w="1461770" h="648970">
                  <a:moveTo>
                    <a:pt x="97532" y="578463"/>
                  </a:moveTo>
                  <a:lnTo>
                    <a:pt x="80009" y="585978"/>
                  </a:lnTo>
                  <a:lnTo>
                    <a:pt x="94996" y="621030"/>
                  </a:lnTo>
                  <a:lnTo>
                    <a:pt x="112569" y="613493"/>
                  </a:lnTo>
                  <a:lnTo>
                    <a:pt x="97532" y="578463"/>
                  </a:lnTo>
                  <a:close/>
                </a:path>
                <a:path w="1461770" h="648970">
                  <a:moveTo>
                    <a:pt x="112569" y="613493"/>
                  </a:moveTo>
                  <a:lnTo>
                    <a:pt x="94996" y="621030"/>
                  </a:lnTo>
                  <a:lnTo>
                    <a:pt x="115804" y="621030"/>
                  </a:lnTo>
                  <a:lnTo>
                    <a:pt x="112569" y="613493"/>
                  </a:lnTo>
                  <a:close/>
                </a:path>
                <a:path w="1461770" h="648970">
                  <a:moveTo>
                    <a:pt x="1446402" y="0"/>
                  </a:moveTo>
                  <a:lnTo>
                    <a:pt x="97532" y="578463"/>
                  </a:lnTo>
                  <a:lnTo>
                    <a:pt x="112569" y="613493"/>
                  </a:lnTo>
                  <a:lnTo>
                    <a:pt x="1461389" y="35052"/>
                  </a:lnTo>
                  <a:lnTo>
                    <a:pt x="144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8602" y="4250182"/>
            <a:ext cx="1279525" cy="375920"/>
            <a:chOff x="6848602" y="4250182"/>
            <a:chExt cx="1279525" cy="375920"/>
          </a:xfrm>
        </p:grpSpPr>
        <p:sp>
          <p:nvSpPr>
            <p:cNvPr id="3" name="object 3"/>
            <p:cNvSpPr/>
            <p:nvPr/>
          </p:nvSpPr>
          <p:spPr>
            <a:xfrm>
              <a:off x="6854952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2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2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4" y="302260"/>
                  </a:lnTo>
                  <a:lnTo>
                    <a:pt x="1266444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4952" y="4256532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2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4" y="60452"/>
                  </a:lnTo>
                  <a:lnTo>
                    <a:pt x="1266444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2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653785" y="3396741"/>
            <a:ext cx="1532255" cy="377190"/>
            <a:chOff x="5653785" y="3396741"/>
            <a:chExt cx="1532255" cy="377190"/>
          </a:xfrm>
        </p:grpSpPr>
        <p:sp>
          <p:nvSpPr>
            <p:cNvPr id="6" name="object 6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1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458721" y="364236"/>
                  </a:lnTo>
                  <a:lnTo>
                    <a:pt x="1482351" y="359465"/>
                  </a:lnTo>
                  <a:lnTo>
                    <a:pt x="1501647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458721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7" y="346456"/>
                  </a:lnTo>
                  <a:lnTo>
                    <a:pt x="1482351" y="359465"/>
                  </a:lnTo>
                  <a:lnTo>
                    <a:pt x="1458721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776461" y="3396741"/>
            <a:ext cx="1532255" cy="377190"/>
            <a:chOff x="8776461" y="3396741"/>
            <a:chExt cx="1532255" cy="377190"/>
          </a:xfrm>
        </p:grpSpPr>
        <p:sp>
          <p:nvSpPr>
            <p:cNvPr id="9" name="object 9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458722" y="364236"/>
                  </a:lnTo>
                  <a:lnTo>
                    <a:pt x="1482351" y="359465"/>
                  </a:lnTo>
                  <a:lnTo>
                    <a:pt x="1501648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458722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8" y="346456"/>
                  </a:lnTo>
                  <a:lnTo>
                    <a:pt x="1482351" y="359465"/>
                  </a:lnTo>
                  <a:lnTo>
                    <a:pt x="1458722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281418" y="2572257"/>
            <a:ext cx="1532255" cy="513080"/>
            <a:chOff x="7281418" y="2572257"/>
            <a:chExt cx="1532255" cy="513080"/>
          </a:xfrm>
        </p:grpSpPr>
        <p:sp>
          <p:nvSpPr>
            <p:cNvPr id="12" name="object 12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1436115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436115" y="499871"/>
                  </a:lnTo>
                  <a:lnTo>
                    <a:pt x="1468528" y="493319"/>
                  </a:lnTo>
                  <a:lnTo>
                    <a:pt x="1495012" y="475456"/>
                  </a:lnTo>
                  <a:lnTo>
                    <a:pt x="1512875" y="448972"/>
                  </a:lnTo>
                  <a:lnTo>
                    <a:pt x="1519427" y="416559"/>
                  </a:lnTo>
                  <a:lnTo>
                    <a:pt x="1519427" y="83312"/>
                  </a:lnTo>
                  <a:lnTo>
                    <a:pt x="1512875" y="50899"/>
                  </a:lnTo>
                  <a:lnTo>
                    <a:pt x="1495012" y="24415"/>
                  </a:lnTo>
                  <a:lnTo>
                    <a:pt x="1468528" y="6552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436115" y="0"/>
                  </a:lnTo>
                  <a:lnTo>
                    <a:pt x="1468528" y="6552"/>
                  </a:lnTo>
                  <a:lnTo>
                    <a:pt x="1495012" y="24415"/>
                  </a:lnTo>
                  <a:lnTo>
                    <a:pt x="1512875" y="50899"/>
                  </a:lnTo>
                  <a:lnTo>
                    <a:pt x="1519427" y="83312"/>
                  </a:lnTo>
                  <a:lnTo>
                    <a:pt x="1519427" y="416559"/>
                  </a:lnTo>
                  <a:lnTo>
                    <a:pt x="1512875" y="448972"/>
                  </a:lnTo>
                  <a:lnTo>
                    <a:pt x="1495012" y="475456"/>
                  </a:lnTo>
                  <a:lnTo>
                    <a:pt x="1468528" y="493319"/>
                  </a:lnTo>
                  <a:lnTo>
                    <a:pt x="1436115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80326" y="3062731"/>
            <a:ext cx="1628775" cy="528320"/>
          </a:xfrm>
          <a:custGeom>
            <a:avLst/>
            <a:gdLst/>
            <a:ahLst/>
            <a:cxnLst/>
            <a:rect l="l" t="t" r="r" b="b"/>
            <a:pathLst>
              <a:path w="1628775" h="528320">
                <a:moveTo>
                  <a:pt x="1628648" y="527824"/>
                </a:moveTo>
                <a:lnTo>
                  <a:pt x="1607515" y="490474"/>
                </a:lnTo>
                <a:lnTo>
                  <a:pt x="1565783" y="416687"/>
                </a:lnTo>
                <a:lnTo>
                  <a:pt x="1544510" y="448233"/>
                </a:lnTo>
                <a:lnTo>
                  <a:pt x="879348" y="762"/>
                </a:lnTo>
                <a:lnTo>
                  <a:pt x="868095" y="17373"/>
                </a:lnTo>
                <a:lnTo>
                  <a:pt x="858012" y="0"/>
                </a:lnTo>
                <a:lnTo>
                  <a:pt x="89065" y="449008"/>
                </a:lnTo>
                <a:lnTo>
                  <a:pt x="69850" y="416052"/>
                </a:lnTo>
                <a:lnTo>
                  <a:pt x="0" y="523125"/>
                </a:lnTo>
                <a:lnTo>
                  <a:pt x="127508" y="514858"/>
                </a:lnTo>
                <a:lnTo>
                  <a:pt x="113868" y="491490"/>
                </a:lnTo>
                <a:lnTo>
                  <a:pt x="108267" y="481888"/>
                </a:lnTo>
                <a:lnTo>
                  <a:pt x="867524" y="38671"/>
                </a:lnTo>
                <a:lnTo>
                  <a:pt x="1523187" y="479856"/>
                </a:lnTo>
                <a:lnTo>
                  <a:pt x="1501902" y="511429"/>
                </a:lnTo>
                <a:lnTo>
                  <a:pt x="1628648" y="52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882897" y="3750817"/>
            <a:ext cx="3606800" cy="1871980"/>
            <a:chOff x="3882897" y="3750817"/>
            <a:chExt cx="3606800" cy="1871980"/>
          </a:xfrm>
        </p:grpSpPr>
        <p:sp>
          <p:nvSpPr>
            <p:cNvPr id="17" name="object 17"/>
            <p:cNvSpPr/>
            <p:nvPr/>
          </p:nvSpPr>
          <p:spPr>
            <a:xfrm>
              <a:off x="4730495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1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1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3" y="302260"/>
                  </a:lnTo>
                  <a:lnTo>
                    <a:pt x="1266443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30495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1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3" y="60452"/>
                  </a:lnTo>
                  <a:lnTo>
                    <a:pt x="1266443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1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63718" y="3750817"/>
              <a:ext cx="2125980" cy="511809"/>
            </a:xfrm>
            <a:custGeom>
              <a:avLst/>
              <a:gdLst/>
              <a:ahLst/>
              <a:cxnLst/>
              <a:rect l="l" t="t" r="r" b="b"/>
              <a:pathLst>
                <a:path w="2125979" h="511810">
                  <a:moveTo>
                    <a:pt x="2125853" y="507238"/>
                  </a:moveTo>
                  <a:lnTo>
                    <a:pt x="2107882" y="484886"/>
                  </a:lnTo>
                  <a:lnTo>
                    <a:pt x="2045843" y="407670"/>
                  </a:lnTo>
                  <a:lnTo>
                    <a:pt x="2029968" y="442302"/>
                  </a:lnTo>
                  <a:lnTo>
                    <a:pt x="1065657" y="0"/>
                  </a:lnTo>
                  <a:lnTo>
                    <a:pt x="1057021" y="18643"/>
                  </a:lnTo>
                  <a:lnTo>
                    <a:pt x="1048385" y="0"/>
                  </a:lnTo>
                  <a:lnTo>
                    <a:pt x="95681" y="441921"/>
                  </a:lnTo>
                  <a:lnTo>
                    <a:pt x="79629" y="407289"/>
                  </a:lnTo>
                  <a:lnTo>
                    <a:pt x="0" y="507238"/>
                  </a:lnTo>
                  <a:lnTo>
                    <a:pt x="127762" y="511048"/>
                  </a:lnTo>
                  <a:lnTo>
                    <a:pt x="115443" y="484505"/>
                  </a:lnTo>
                  <a:lnTo>
                    <a:pt x="111709" y="476465"/>
                  </a:lnTo>
                  <a:lnTo>
                    <a:pt x="1057059" y="37947"/>
                  </a:lnTo>
                  <a:lnTo>
                    <a:pt x="2014067" y="476961"/>
                  </a:lnTo>
                  <a:lnTo>
                    <a:pt x="1998218" y="511556"/>
                  </a:lnTo>
                  <a:lnTo>
                    <a:pt x="2125853" y="507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47" y="5251703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1205738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5738" y="364236"/>
                  </a:lnTo>
                  <a:lnTo>
                    <a:pt x="1229367" y="359465"/>
                  </a:lnTo>
                  <a:lnTo>
                    <a:pt x="1248663" y="346456"/>
                  </a:lnTo>
                  <a:lnTo>
                    <a:pt x="1261673" y="327159"/>
                  </a:lnTo>
                  <a:lnTo>
                    <a:pt x="1266443" y="303530"/>
                  </a:lnTo>
                  <a:lnTo>
                    <a:pt x="1266443" y="60706"/>
                  </a:lnTo>
                  <a:lnTo>
                    <a:pt x="1261673" y="37076"/>
                  </a:lnTo>
                  <a:lnTo>
                    <a:pt x="1248663" y="17780"/>
                  </a:lnTo>
                  <a:lnTo>
                    <a:pt x="1229367" y="4770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9247" y="5251703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5738" y="0"/>
                  </a:lnTo>
                  <a:lnTo>
                    <a:pt x="1229367" y="4770"/>
                  </a:lnTo>
                  <a:lnTo>
                    <a:pt x="1248663" y="17780"/>
                  </a:lnTo>
                  <a:lnTo>
                    <a:pt x="1261673" y="37076"/>
                  </a:lnTo>
                  <a:lnTo>
                    <a:pt x="1266443" y="60706"/>
                  </a:lnTo>
                  <a:lnTo>
                    <a:pt x="1266443" y="303530"/>
                  </a:lnTo>
                  <a:lnTo>
                    <a:pt x="1261673" y="327159"/>
                  </a:lnTo>
                  <a:lnTo>
                    <a:pt x="1248663" y="346456"/>
                  </a:lnTo>
                  <a:lnTo>
                    <a:pt x="1229367" y="359465"/>
                  </a:lnTo>
                  <a:lnTo>
                    <a:pt x="1205738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2469" y="4604765"/>
              <a:ext cx="853440" cy="647700"/>
            </a:xfrm>
            <a:custGeom>
              <a:avLst/>
              <a:gdLst/>
              <a:ahLst/>
              <a:cxnLst/>
              <a:rect l="l" t="t" r="r" b="b"/>
              <a:pathLst>
                <a:path w="853439" h="647700">
                  <a:moveTo>
                    <a:pt x="57022" y="533272"/>
                  </a:moveTo>
                  <a:lnTo>
                    <a:pt x="0" y="647699"/>
                  </a:lnTo>
                  <a:lnTo>
                    <a:pt x="125729" y="624712"/>
                  </a:lnTo>
                  <a:lnTo>
                    <a:pt x="111416" y="605662"/>
                  </a:lnTo>
                  <a:lnTo>
                    <a:pt x="87629" y="605662"/>
                  </a:lnTo>
                  <a:lnTo>
                    <a:pt x="64642" y="575182"/>
                  </a:lnTo>
                  <a:lnTo>
                    <a:pt x="79899" y="563718"/>
                  </a:lnTo>
                  <a:lnTo>
                    <a:pt x="57022" y="533272"/>
                  </a:lnTo>
                  <a:close/>
                </a:path>
                <a:path w="853439" h="647700">
                  <a:moveTo>
                    <a:pt x="79899" y="563718"/>
                  </a:moveTo>
                  <a:lnTo>
                    <a:pt x="64642" y="575182"/>
                  </a:lnTo>
                  <a:lnTo>
                    <a:pt x="87629" y="605662"/>
                  </a:lnTo>
                  <a:lnTo>
                    <a:pt x="102832" y="594239"/>
                  </a:lnTo>
                  <a:lnTo>
                    <a:pt x="79899" y="563718"/>
                  </a:lnTo>
                  <a:close/>
                </a:path>
                <a:path w="853439" h="647700">
                  <a:moveTo>
                    <a:pt x="102832" y="594239"/>
                  </a:moveTo>
                  <a:lnTo>
                    <a:pt x="87629" y="605662"/>
                  </a:lnTo>
                  <a:lnTo>
                    <a:pt x="111416" y="605662"/>
                  </a:lnTo>
                  <a:lnTo>
                    <a:pt x="102832" y="594239"/>
                  </a:lnTo>
                  <a:close/>
                </a:path>
                <a:path w="853439" h="647700">
                  <a:moveTo>
                    <a:pt x="830071" y="0"/>
                  </a:moveTo>
                  <a:lnTo>
                    <a:pt x="79899" y="563718"/>
                  </a:lnTo>
                  <a:lnTo>
                    <a:pt x="102832" y="594239"/>
                  </a:lnTo>
                  <a:lnTo>
                    <a:pt x="853058" y="30479"/>
                  </a:lnTo>
                  <a:lnTo>
                    <a:pt x="8300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4707" y="5251703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1205738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5738" y="364236"/>
                  </a:lnTo>
                  <a:lnTo>
                    <a:pt x="1229367" y="359465"/>
                  </a:lnTo>
                  <a:lnTo>
                    <a:pt x="1248664" y="346456"/>
                  </a:lnTo>
                  <a:lnTo>
                    <a:pt x="1261673" y="327159"/>
                  </a:lnTo>
                  <a:lnTo>
                    <a:pt x="1266443" y="303530"/>
                  </a:lnTo>
                  <a:lnTo>
                    <a:pt x="1266443" y="60706"/>
                  </a:lnTo>
                  <a:lnTo>
                    <a:pt x="1261673" y="37076"/>
                  </a:lnTo>
                  <a:lnTo>
                    <a:pt x="1248664" y="17780"/>
                  </a:lnTo>
                  <a:lnTo>
                    <a:pt x="1229367" y="4770"/>
                  </a:lnTo>
                  <a:lnTo>
                    <a:pt x="120573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64707" y="5251703"/>
              <a:ext cx="1266825" cy="364490"/>
            </a:xfrm>
            <a:custGeom>
              <a:avLst/>
              <a:gdLst/>
              <a:ahLst/>
              <a:cxnLst/>
              <a:rect l="l" t="t" r="r" b="b"/>
              <a:pathLst>
                <a:path w="1266825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5738" y="0"/>
                  </a:lnTo>
                  <a:lnTo>
                    <a:pt x="1229367" y="4770"/>
                  </a:lnTo>
                  <a:lnTo>
                    <a:pt x="1248664" y="17780"/>
                  </a:lnTo>
                  <a:lnTo>
                    <a:pt x="1261673" y="37076"/>
                  </a:lnTo>
                  <a:lnTo>
                    <a:pt x="1266443" y="60706"/>
                  </a:lnTo>
                  <a:lnTo>
                    <a:pt x="1266443" y="303530"/>
                  </a:lnTo>
                  <a:lnTo>
                    <a:pt x="1261673" y="327159"/>
                  </a:lnTo>
                  <a:lnTo>
                    <a:pt x="1248664" y="346456"/>
                  </a:lnTo>
                  <a:lnTo>
                    <a:pt x="1229367" y="359465"/>
                  </a:lnTo>
                  <a:lnTo>
                    <a:pt x="1205738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53049" y="4604257"/>
              <a:ext cx="944880" cy="648335"/>
            </a:xfrm>
            <a:custGeom>
              <a:avLst/>
              <a:gdLst/>
              <a:ahLst/>
              <a:cxnLst/>
              <a:rect l="l" t="t" r="r" b="b"/>
              <a:pathLst>
                <a:path w="944879" h="648335">
                  <a:moveTo>
                    <a:pt x="839574" y="599938"/>
                  </a:moveTo>
                  <a:lnTo>
                    <a:pt x="818261" y="631444"/>
                  </a:lnTo>
                  <a:lnTo>
                    <a:pt x="944879" y="648208"/>
                  </a:lnTo>
                  <a:lnTo>
                    <a:pt x="923747" y="610616"/>
                  </a:lnTo>
                  <a:lnTo>
                    <a:pt x="855345" y="610616"/>
                  </a:lnTo>
                  <a:lnTo>
                    <a:pt x="839574" y="599938"/>
                  </a:lnTo>
                  <a:close/>
                </a:path>
                <a:path w="944879" h="648335">
                  <a:moveTo>
                    <a:pt x="860948" y="568343"/>
                  </a:moveTo>
                  <a:lnTo>
                    <a:pt x="839574" y="599938"/>
                  </a:lnTo>
                  <a:lnTo>
                    <a:pt x="855345" y="610616"/>
                  </a:lnTo>
                  <a:lnTo>
                    <a:pt x="876680" y="578993"/>
                  </a:lnTo>
                  <a:lnTo>
                    <a:pt x="860948" y="568343"/>
                  </a:lnTo>
                  <a:close/>
                </a:path>
                <a:path w="944879" h="648335">
                  <a:moveTo>
                    <a:pt x="882269" y="536829"/>
                  </a:moveTo>
                  <a:lnTo>
                    <a:pt x="860948" y="568343"/>
                  </a:lnTo>
                  <a:lnTo>
                    <a:pt x="876680" y="578993"/>
                  </a:lnTo>
                  <a:lnTo>
                    <a:pt x="855345" y="610616"/>
                  </a:lnTo>
                  <a:lnTo>
                    <a:pt x="923747" y="610616"/>
                  </a:lnTo>
                  <a:lnTo>
                    <a:pt x="882269" y="536829"/>
                  </a:lnTo>
                  <a:close/>
                </a:path>
                <a:path w="944879" h="648335">
                  <a:moveTo>
                    <a:pt x="21336" y="0"/>
                  </a:moveTo>
                  <a:lnTo>
                    <a:pt x="0" y="31496"/>
                  </a:lnTo>
                  <a:lnTo>
                    <a:pt x="839574" y="599938"/>
                  </a:lnTo>
                  <a:lnTo>
                    <a:pt x="860948" y="568343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543290" y="3756786"/>
            <a:ext cx="3012440" cy="1885314"/>
            <a:chOff x="8543290" y="3756786"/>
            <a:chExt cx="3012440" cy="1885314"/>
          </a:xfrm>
        </p:grpSpPr>
        <p:sp>
          <p:nvSpPr>
            <p:cNvPr id="27" name="object 27"/>
            <p:cNvSpPr/>
            <p:nvPr/>
          </p:nvSpPr>
          <p:spPr>
            <a:xfrm>
              <a:off x="8549640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1205991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5991" y="362712"/>
                  </a:lnTo>
                  <a:lnTo>
                    <a:pt x="1229528" y="357963"/>
                  </a:lnTo>
                  <a:lnTo>
                    <a:pt x="1248743" y="345011"/>
                  </a:lnTo>
                  <a:lnTo>
                    <a:pt x="1261695" y="325796"/>
                  </a:lnTo>
                  <a:lnTo>
                    <a:pt x="1266443" y="302260"/>
                  </a:lnTo>
                  <a:lnTo>
                    <a:pt x="1266443" y="60452"/>
                  </a:lnTo>
                  <a:lnTo>
                    <a:pt x="1261695" y="36915"/>
                  </a:lnTo>
                  <a:lnTo>
                    <a:pt x="1248743" y="17700"/>
                  </a:lnTo>
                  <a:lnTo>
                    <a:pt x="1229528" y="4748"/>
                  </a:lnTo>
                  <a:lnTo>
                    <a:pt x="120599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49640" y="4256531"/>
              <a:ext cx="1266825" cy="363220"/>
            </a:xfrm>
            <a:custGeom>
              <a:avLst/>
              <a:gdLst/>
              <a:ahLst/>
              <a:cxnLst/>
              <a:rect l="l" t="t" r="r" b="b"/>
              <a:pathLst>
                <a:path w="126682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5991" y="0"/>
                  </a:lnTo>
                  <a:lnTo>
                    <a:pt x="1229528" y="4748"/>
                  </a:lnTo>
                  <a:lnTo>
                    <a:pt x="1248743" y="17700"/>
                  </a:lnTo>
                  <a:lnTo>
                    <a:pt x="1261695" y="36915"/>
                  </a:lnTo>
                  <a:lnTo>
                    <a:pt x="1266443" y="60452"/>
                  </a:lnTo>
                  <a:lnTo>
                    <a:pt x="1266443" y="302260"/>
                  </a:lnTo>
                  <a:lnTo>
                    <a:pt x="1261695" y="325796"/>
                  </a:lnTo>
                  <a:lnTo>
                    <a:pt x="1248743" y="345011"/>
                  </a:lnTo>
                  <a:lnTo>
                    <a:pt x="1229528" y="357963"/>
                  </a:lnTo>
                  <a:lnTo>
                    <a:pt x="1205991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82862" y="3756786"/>
              <a:ext cx="375285" cy="501650"/>
            </a:xfrm>
            <a:custGeom>
              <a:avLst/>
              <a:gdLst/>
              <a:ahLst/>
              <a:cxnLst/>
              <a:rect l="l" t="t" r="r" b="b"/>
              <a:pathLst>
                <a:path w="375284" h="501650">
                  <a:moveTo>
                    <a:pt x="21590" y="375412"/>
                  </a:moveTo>
                  <a:lnTo>
                    <a:pt x="0" y="501269"/>
                  </a:lnTo>
                  <a:lnTo>
                    <a:pt x="113665" y="442975"/>
                  </a:lnTo>
                  <a:lnTo>
                    <a:pt x="103972" y="435863"/>
                  </a:lnTo>
                  <a:lnTo>
                    <a:pt x="71755" y="435863"/>
                  </a:lnTo>
                  <a:lnTo>
                    <a:pt x="41021" y="413257"/>
                  </a:lnTo>
                  <a:lnTo>
                    <a:pt x="52272" y="397926"/>
                  </a:lnTo>
                  <a:lnTo>
                    <a:pt x="21590" y="375412"/>
                  </a:lnTo>
                  <a:close/>
                </a:path>
                <a:path w="375284" h="501650">
                  <a:moveTo>
                    <a:pt x="52272" y="397926"/>
                  </a:moveTo>
                  <a:lnTo>
                    <a:pt x="41021" y="413257"/>
                  </a:lnTo>
                  <a:lnTo>
                    <a:pt x="71755" y="435863"/>
                  </a:lnTo>
                  <a:lnTo>
                    <a:pt x="83031" y="420497"/>
                  </a:lnTo>
                  <a:lnTo>
                    <a:pt x="52272" y="397926"/>
                  </a:lnTo>
                  <a:close/>
                </a:path>
                <a:path w="375284" h="501650">
                  <a:moveTo>
                    <a:pt x="83031" y="420497"/>
                  </a:moveTo>
                  <a:lnTo>
                    <a:pt x="71755" y="435863"/>
                  </a:lnTo>
                  <a:lnTo>
                    <a:pt x="103972" y="435863"/>
                  </a:lnTo>
                  <a:lnTo>
                    <a:pt x="83031" y="420497"/>
                  </a:lnTo>
                  <a:close/>
                </a:path>
                <a:path w="375284" h="501650">
                  <a:moveTo>
                    <a:pt x="344297" y="0"/>
                  </a:moveTo>
                  <a:lnTo>
                    <a:pt x="52272" y="397926"/>
                  </a:lnTo>
                  <a:lnTo>
                    <a:pt x="83031" y="420497"/>
                  </a:lnTo>
                  <a:lnTo>
                    <a:pt x="375031" y="22606"/>
                  </a:lnTo>
                  <a:lnTo>
                    <a:pt x="3442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93452" y="4259579"/>
              <a:ext cx="1268095" cy="364490"/>
            </a:xfrm>
            <a:custGeom>
              <a:avLst/>
              <a:gdLst/>
              <a:ahLst/>
              <a:cxnLst/>
              <a:rect l="l" t="t" r="r" b="b"/>
              <a:pathLst>
                <a:path w="1268095" h="364489">
                  <a:moveTo>
                    <a:pt x="1207262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207262" y="364236"/>
                  </a:lnTo>
                  <a:lnTo>
                    <a:pt x="1230891" y="359465"/>
                  </a:lnTo>
                  <a:lnTo>
                    <a:pt x="1250188" y="346456"/>
                  </a:lnTo>
                  <a:lnTo>
                    <a:pt x="1263197" y="327159"/>
                  </a:lnTo>
                  <a:lnTo>
                    <a:pt x="1267968" y="303530"/>
                  </a:lnTo>
                  <a:lnTo>
                    <a:pt x="1267968" y="60706"/>
                  </a:lnTo>
                  <a:lnTo>
                    <a:pt x="1263197" y="37076"/>
                  </a:lnTo>
                  <a:lnTo>
                    <a:pt x="1250188" y="17780"/>
                  </a:lnTo>
                  <a:lnTo>
                    <a:pt x="1230891" y="4770"/>
                  </a:lnTo>
                  <a:lnTo>
                    <a:pt x="120726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93452" y="4259579"/>
              <a:ext cx="1268095" cy="364490"/>
            </a:xfrm>
            <a:custGeom>
              <a:avLst/>
              <a:gdLst/>
              <a:ahLst/>
              <a:cxnLst/>
              <a:rect l="l" t="t" r="r" b="b"/>
              <a:pathLst>
                <a:path w="1268095" h="364489">
                  <a:moveTo>
                    <a:pt x="0" y="60706"/>
                  </a:moveTo>
                  <a:lnTo>
                    <a:pt x="4770" y="37076"/>
                  </a:lnTo>
                  <a:lnTo>
                    <a:pt x="17779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207262" y="0"/>
                  </a:lnTo>
                  <a:lnTo>
                    <a:pt x="1230891" y="4770"/>
                  </a:lnTo>
                  <a:lnTo>
                    <a:pt x="1250188" y="17780"/>
                  </a:lnTo>
                  <a:lnTo>
                    <a:pt x="1263197" y="37076"/>
                  </a:lnTo>
                  <a:lnTo>
                    <a:pt x="1267968" y="60706"/>
                  </a:lnTo>
                  <a:lnTo>
                    <a:pt x="1267968" y="303530"/>
                  </a:lnTo>
                  <a:lnTo>
                    <a:pt x="1263197" y="327159"/>
                  </a:lnTo>
                  <a:lnTo>
                    <a:pt x="1250188" y="346456"/>
                  </a:lnTo>
                  <a:lnTo>
                    <a:pt x="1230891" y="359465"/>
                  </a:lnTo>
                  <a:lnTo>
                    <a:pt x="1207262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549384" y="3786885"/>
              <a:ext cx="1179195" cy="485140"/>
            </a:xfrm>
            <a:custGeom>
              <a:avLst/>
              <a:gdLst/>
              <a:ahLst/>
              <a:cxnLst/>
              <a:rect l="l" t="t" r="r" b="b"/>
              <a:pathLst>
                <a:path w="1179195" h="485139">
                  <a:moveTo>
                    <a:pt x="1065718" y="449554"/>
                  </a:moveTo>
                  <a:lnTo>
                    <a:pt x="1051941" y="485013"/>
                  </a:lnTo>
                  <a:lnTo>
                    <a:pt x="1179195" y="473201"/>
                  </a:lnTo>
                  <a:lnTo>
                    <a:pt x="1164004" y="456438"/>
                  </a:lnTo>
                  <a:lnTo>
                    <a:pt x="1083437" y="456438"/>
                  </a:lnTo>
                  <a:lnTo>
                    <a:pt x="1065718" y="449554"/>
                  </a:lnTo>
                  <a:close/>
                </a:path>
                <a:path w="1179195" h="485139">
                  <a:moveTo>
                    <a:pt x="1079538" y="413986"/>
                  </a:moveTo>
                  <a:lnTo>
                    <a:pt x="1065718" y="449554"/>
                  </a:lnTo>
                  <a:lnTo>
                    <a:pt x="1083437" y="456438"/>
                  </a:lnTo>
                  <a:lnTo>
                    <a:pt x="1097280" y="420877"/>
                  </a:lnTo>
                  <a:lnTo>
                    <a:pt x="1079538" y="413986"/>
                  </a:lnTo>
                  <a:close/>
                </a:path>
                <a:path w="1179195" h="485139">
                  <a:moveTo>
                    <a:pt x="1093343" y="378459"/>
                  </a:moveTo>
                  <a:lnTo>
                    <a:pt x="1079538" y="413986"/>
                  </a:lnTo>
                  <a:lnTo>
                    <a:pt x="1097280" y="420877"/>
                  </a:lnTo>
                  <a:lnTo>
                    <a:pt x="1083437" y="456438"/>
                  </a:lnTo>
                  <a:lnTo>
                    <a:pt x="1164004" y="456438"/>
                  </a:lnTo>
                  <a:lnTo>
                    <a:pt x="1093343" y="378459"/>
                  </a:lnTo>
                  <a:close/>
                </a:path>
                <a:path w="1179195" h="485139">
                  <a:moveTo>
                    <a:pt x="13716" y="0"/>
                  </a:moveTo>
                  <a:lnTo>
                    <a:pt x="0" y="35559"/>
                  </a:lnTo>
                  <a:lnTo>
                    <a:pt x="1065718" y="449554"/>
                  </a:lnTo>
                  <a:lnTo>
                    <a:pt x="1079538" y="413986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80904" y="5247131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1207516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6"/>
                  </a:lnTo>
                  <a:lnTo>
                    <a:pt x="17700" y="345011"/>
                  </a:lnTo>
                  <a:lnTo>
                    <a:pt x="36915" y="357963"/>
                  </a:lnTo>
                  <a:lnTo>
                    <a:pt x="60451" y="362712"/>
                  </a:lnTo>
                  <a:lnTo>
                    <a:pt x="1207516" y="362712"/>
                  </a:lnTo>
                  <a:lnTo>
                    <a:pt x="1231052" y="357963"/>
                  </a:lnTo>
                  <a:lnTo>
                    <a:pt x="1250267" y="345011"/>
                  </a:lnTo>
                  <a:lnTo>
                    <a:pt x="1263219" y="325796"/>
                  </a:lnTo>
                  <a:lnTo>
                    <a:pt x="1267968" y="302260"/>
                  </a:lnTo>
                  <a:lnTo>
                    <a:pt x="1267968" y="60452"/>
                  </a:lnTo>
                  <a:lnTo>
                    <a:pt x="1263219" y="36915"/>
                  </a:lnTo>
                  <a:lnTo>
                    <a:pt x="1250267" y="17700"/>
                  </a:lnTo>
                  <a:lnTo>
                    <a:pt x="1231052" y="4748"/>
                  </a:lnTo>
                  <a:lnTo>
                    <a:pt x="12075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80904" y="5247131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7516" y="0"/>
                  </a:lnTo>
                  <a:lnTo>
                    <a:pt x="1231052" y="4748"/>
                  </a:lnTo>
                  <a:lnTo>
                    <a:pt x="1250267" y="17700"/>
                  </a:lnTo>
                  <a:lnTo>
                    <a:pt x="1263219" y="36915"/>
                  </a:lnTo>
                  <a:lnTo>
                    <a:pt x="1267968" y="60452"/>
                  </a:lnTo>
                  <a:lnTo>
                    <a:pt x="1267968" y="302260"/>
                  </a:lnTo>
                  <a:lnTo>
                    <a:pt x="1263219" y="325796"/>
                  </a:lnTo>
                  <a:lnTo>
                    <a:pt x="1250267" y="345011"/>
                  </a:lnTo>
                  <a:lnTo>
                    <a:pt x="1231052" y="357963"/>
                  </a:lnTo>
                  <a:lnTo>
                    <a:pt x="1207516" y="362712"/>
                  </a:lnTo>
                  <a:lnTo>
                    <a:pt x="60451" y="362712"/>
                  </a:lnTo>
                  <a:lnTo>
                    <a:pt x="36915" y="357963"/>
                  </a:lnTo>
                  <a:lnTo>
                    <a:pt x="17700" y="345011"/>
                  </a:lnTo>
                  <a:lnTo>
                    <a:pt x="4748" y="325796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09910" y="4619116"/>
              <a:ext cx="227965" cy="629285"/>
            </a:xfrm>
            <a:custGeom>
              <a:avLst/>
              <a:gdLst/>
              <a:ahLst/>
              <a:cxnLst/>
              <a:rect l="l" t="t" r="r" b="b"/>
              <a:pathLst>
                <a:path w="227965" h="629285">
                  <a:moveTo>
                    <a:pt x="154394" y="524999"/>
                  </a:moveTo>
                  <a:lnTo>
                    <a:pt x="117983" y="535939"/>
                  </a:lnTo>
                  <a:lnTo>
                    <a:pt x="205613" y="629030"/>
                  </a:lnTo>
                  <a:lnTo>
                    <a:pt x="220476" y="543305"/>
                  </a:lnTo>
                  <a:lnTo>
                    <a:pt x="159893" y="543305"/>
                  </a:lnTo>
                  <a:lnTo>
                    <a:pt x="154394" y="524999"/>
                  </a:lnTo>
                  <a:close/>
                </a:path>
                <a:path w="227965" h="629285">
                  <a:moveTo>
                    <a:pt x="190873" y="514039"/>
                  </a:moveTo>
                  <a:lnTo>
                    <a:pt x="154394" y="524999"/>
                  </a:lnTo>
                  <a:lnTo>
                    <a:pt x="159893" y="543305"/>
                  </a:lnTo>
                  <a:lnTo>
                    <a:pt x="196342" y="532256"/>
                  </a:lnTo>
                  <a:lnTo>
                    <a:pt x="190873" y="514039"/>
                  </a:lnTo>
                  <a:close/>
                </a:path>
                <a:path w="227965" h="629285">
                  <a:moveTo>
                    <a:pt x="227457" y="503046"/>
                  </a:moveTo>
                  <a:lnTo>
                    <a:pt x="190873" y="514039"/>
                  </a:lnTo>
                  <a:lnTo>
                    <a:pt x="196342" y="532256"/>
                  </a:lnTo>
                  <a:lnTo>
                    <a:pt x="159893" y="543305"/>
                  </a:lnTo>
                  <a:lnTo>
                    <a:pt x="220476" y="543305"/>
                  </a:lnTo>
                  <a:lnTo>
                    <a:pt x="227457" y="503046"/>
                  </a:lnTo>
                  <a:close/>
                </a:path>
                <a:path w="227965" h="629285">
                  <a:moveTo>
                    <a:pt x="36575" y="0"/>
                  </a:moveTo>
                  <a:lnTo>
                    <a:pt x="0" y="10921"/>
                  </a:lnTo>
                  <a:lnTo>
                    <a:pt x="154394" y="524999"/>
                  </a:lnTo>
                  <a:lnTo>
                    <a:pt x="190873" y="5140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63356" y="5273039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1207516" y="0"/>
                  </a:moveTo>
                  <a:lnTo>
                    <a:pt x="60451" y="0"/>
                  </a:lnTo>
                  <a:lnTo>
                    <a:pt x="36915" y="4748"/>
                  </a:lnTo>
                  <a:lnTo>
                    <a:pt x="17700" y="17700"/>
                  </a:lnTo>
                  <a:lnTo>
                    <a:pt x="4748" y="36915"/>
                  </a:lnTo>
                  <a:lnTo>
                    <a:pt x="0" y="60452"/>
                  </a:lnTo>
                  <a:lnTo>
                    <a:pt x="0" y="302260"/>
                  </a:lnTo>
                  <a:lnTo>
                    <a:pt x="4748" y="325791"/>
                  </a:lnTo>
                  <a:lnTo>
                    <a:pt x="17700" y="345006"/>
                  </a:lnTo>
                  <a:lnTo>
                    <a:pt x="36915" y="357961"/>
                  </a:lnTo>
                  <a:lnTo>
                    <a:pt x="60451" y="362712"/>
                  </a:lnTo>
                  <a:lnTo>
                    <a:pt x="1207516" y="362712"/>
                  </a:lnTo>
                  <a:lnTo>
                    <a:pt x="1231052" y="357961"/>
                  </a:lnTo>
                  <a:lnTo>
                    <a:pt x="1250267" y="345006"/>
                  </a:lnTo>
                  <a:lnTo>
                    <a:pt x="1263219" y="325791"/>
                  </a:lnTo>
                  <a:lnTo>
                    <a:pt x="1267968" y="302260"/>
                  </a:lnTo>
                  <a:lnTo>
                    <a:pt x="1267968" y="60452"/>
                  </a:lnTo>
                  <a:lnTo>
                    <a:pt x="1263219" y="36915"/>
                  </a:lnTo>
                  <a:lnTo>
                    <a:pt x="1250267" y="17700"/>
                  </a:lnTo>
                  <a:lnTo>
                    <a:pt x="1231052" y="4748"/>
                  </a:lnTo>
                  <a:lnTo>
                    <a:pt x="12075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63356" y="5273039"/>
              <a:ext cx="1268095" cy="363220"/>
            </a:xfrm>
            <a:custGeom>
              <a:avLst/>
              <a:gdLst/>
              <a:ahLst/>
              <a:cxnLst/>
              <a:rect l="l" t="t" r="r" b="b"/>
              <a:pathLst>
                <a:path w="1268095" h="363220">
                  <a:moveTo>
                    <a:pt x="0" y="60452"/>
                  </a:moveTo>
                  <a:lnTo>
                    <a:pt x="4748" y="36915"/>
                  </a:lnTo>
                  <a:lnTo>
                    <a:pt x="17700" y="17700"/>
                  </a:lnTo>
                  <a:lnTo>
                    <a:pt x="36915" y="4748"/>
                  </a:lnTo>
                  <a:lnTo>
                    <a:pt x="60451" y="0"/>
                  </a:lnTo>
                  <a:lnTo>
                    <a:pt x="1207516" y="0"/>
                  </a:lnTo>
                  <a:lnTo>
                    <a:pt x="1231052" y="4748"/>
                  </a:lnTo>
                  <a:lnTo>
                    <a:pt x="1250267" y="17700"/>
                  </a:lnTo>
                  <a:lnTo>
                    <a:pt x="1263219" y="36915"/>
                  </a:lnTo>
                  <a:lnTo>
                    <a:pt x="1267968" y="60452"/>
                  </a:lnTo>
                  <a:lnTo>
                    <a:pt x="1267968" y="302260"/>
                  </a:lnTo>
                  <a:lnTo>
                    <a:pt x="1263219" y="325791"/>
                  </a:lnTo>
                  <a:lnTo>
                    <a:pt x="1250267" y="345006"/>
                  </a:lnTo>
                  <a:lnTo>
                    <a:pt x="1231052" y="357961"/>
                  </a:lnTo>
                  <a:lnTo>
                    <a:pt x="1207516" y="362712"/>
                  </a:lnTo>
                  <a:lnTo>
                    <a:pt x="60451" y="362712"/>
                  </a:lnTo>
                  <a:lnTo>
                    <a:pt x="36915" y="357961"/>
                  </a:lnTo>
                  <a:lnTo>
                    <a:pt x="17700" y="345006"/>
                  </a:lnTo>
                  <a:lnTo>
                    <a:pt x="4748" y="325791"/>
                  </a:lnTo>
                  <a:lnTo>
                    <a:pt x="0" y="302260"/>
                  </a:lnTo>
                  <a:lnTo>
                    <a:pt x="0" y="6045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74302" y="4607051"/>
              <a:ext cx="1461770" cy="648970"/>
            </a:xfrm>
            <a:custGeom>
              <a:avLst/>
              <a:gdLst/>
              <a:ahLst/>
              <a:cxnLst/>
              <a:rect l="l" t="t" r="r" b="b"/>
              <a:pathLst>
                <a:path w="1461770" h="648970">
                  <a:moveTo>
                    <a:pt x="82550" y="543560"/>
                  </a:moveTo>
                  <a:lnTo>
                    <a:pt x="0" y="641096"/>
                  </a:lnTo>
                  <a:lnTo>
                    <a:pt x="127634" y="648589"/>
                  </a:lnTo>
                  <a:lnTo>
                    <a:pt x="115804" y="621030"/>
                  </a:lnTo>
                  <a:lnTo>
                    <a:pt x="94996" y="621030"/>
                  </a:lnTo>
                  <a:lnTo>
                    <a:pt x="80009" y="585978"/>
                  </a:lnTo>
                  <a:lnTo>
                    <a:pt x="97532" y="578463"/>
                  </a:lnTo>
                  <a:lnTo>
                    <a:pt x="82550" y="543560"/>
                  </a:lnTo>
                  <a:close/>
                </a:path>
                <a:path w="1461770" h="648970">
                  <a:moveTo>
                    <a:pt x="97532" y="578463"/>
                  </a:moveTo>
                  <a:lnTo>
                    <a:pt x="80009" y="585978"/>
                  </a:lnTo>
                  <a:lnTo>
                    <a:pt x="94996" y="621030"/>
                  </a:lnTo>
                  <a:lnTo>
                    <a:pt x="112569" y="613493"/>
                  </a:lnTo>
                  <a:lnTo>
                    <a:pt x="97532" y="578463"/>
                  </a:lnTo>
                  <a:close/>
                </a:path>
                <a:path w="1461770" h="648970">
                  <a:moveTo>
                    <a:pt x="112569" y="613493"/>
                  </a:moveTo>
                  <a:lnTo>
                    <a:pt x="94996" y="621030"/>
                  </a:lnTo>
                  <a:lnTo>
                    <a:pt x="115804" y="621030"/>
                  </a:lnTo>
                  <a:lnTo>
                    <a:pt x="112569" y="613493"/>
                  </a:lnTo>
                  <a:close/>
                </a:path>
                <a:path w="1461770" h="648970">
                  <a:moveTo>
                    <a:pt x="1446402" y="0"/>
                  </a:moveTo>
                  <a:lnTo>
                    <a:pt x="97532" y="578463"/>
                  </a:lnTo>
                  <a:lnTo>
                    <a:pt x="112569" y="613493"/>
                  </a:lnTo>
                  <a:lnTo>
                    <a:pt x="1461389" y="35052"/>
                  </a:lnTo>
                  <a:lnTo>
                    <a:pt x="144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064766" y="935482"/>
            <a:ext cx="1831339" cy="389255"/>
            <a:chOff x="2064766" y="935482"/>
            <a:chExt cx="1831339" cy="389255"/>
          </a:xfrm>
        </p:grpSpPr>
        <p:sp>
          <p:nvSpPr>
            <p:cNvPr id="40" name="object 40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458592" y="998982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97025" y="1948942"/>
            <a:ext cx="1829435" cy="659130"/>
            <a:chOff x="1097025" y="1948942"/>
            <a:chExt cx="1829435" cy="659130"/>
          </a:xfrm>
        </p:grpSpPr>
        <p:sp>
          <p:nvSpPr>
            <p:cNvPr id="44" name="object 44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1708912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1708912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8" y="538480"/>
                  </a:lnTo>
                  <a:lnTo>
                    <a:pt x="1816608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1708912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8" y="107696"/>
                  </a:lnTo>
                  <a:lnTo>
                    <a:pt x="1816608" y="538480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2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26438" y="1982470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24686" y="2165350"/>
            <a:ext cx="252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39085" y="216535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50438" y="1959610"/>
            <a:ext cx="1831339" cy="648335"/>
            <a:chOff x="3250438" y="1959610"/>
            <a:chExt cx="1831339" cy="648335"/>
          </a:xfrm>
        </p:grpSpPr>
        <p:sp>
          <p:nvSpPr>
            <p:cNvPr id="50" name="object 50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1712214" y="0"/>
                  </a:moveTo>
                  <a:lnTo>
                    <a:pt x="105917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7"/>
                  </a:lnTo>
                  <a:lnTo>
                    <a:pt x="0" y="529589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7" y="635507"/>
                  </a:lnTo>
                  <a:lnTo>
                    <a:pt x="1712214" y="635507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89"/>
                  </a:lnTo>
                  <a:lnTo>
                    <a:pt x="1818132" y="105917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0" y="105917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7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7"/>
                  </a:lnTo>
                  <a:lnTo>
                    <a:pt x="1818132" y="529589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7"/>
                  </a:lnTo>
                  <a:lnTo>
                    <a:pt x="105917" y="635507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89"/>
                  </a:lnTo>
                  <a:lnTo>
                    <a:pt x="0" y="1059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881120" y="19883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05276" y="2171191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19929" y="21711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012442" y="1302257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20342" y="1430527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93946" y="1456766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3785" y="3396741"/>
            <a:ext cx="1532255" cy="377190"/>
            <a:chOff x="5653785" y="3396741"/>
            <a:chExt cx="1532255" cy="377190"/>
          </a:xfrm>
        </p:grpSpPr>
        <p:sp>
          <p:nvSpPr>
            <p:cNvPr id="3" name="object 3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1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458721" y="364236"/>
                  </a:lnTo>
                  <a:lnTo>
                    <a:pt x="1482351" y="359465"/>
                  </a:lnTo>
                  <a:lnTo>
                    <a:pt x="1501647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458721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7" y="346456"/>
                  </a:lnTo>
                  <a:lnTo>
                    <a:pt x="1482351" y="359465"/>
                  </a:lnTo>
                  <a:lnTo>
                    <a:pt x="1458721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3521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37/127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6461" y="3396741"/>
            <a:ext cx="1532255" cy="377190"/>
            <a:chOff x="8776461" y="3396741"/>
            <a:chExt cx="1532255" cy="377190"/>
          </a:xfrm>
        </p:grpSpPr>
        <p:sp>
          <p:nvSpPr>
            <p:cNvPr id="7" name="object 7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458722" y="364236"/>
                  </a:lnTo>
                  <a:lnTo>
                    <a:pt x="1482351" y="359465"/>
                  </a:lnTo>
                  <a:lnTo>
                    <a:pt x="1501648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458722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8" y="346456"/>
                  </a:lnTo>
                  <a:lnTo>
                    <a:pt x="1482351" y="359465"/>
                  </a:lnTo>
                  <a:lnTo>
                    <a:pt x="1458722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5943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81418" y="2572257"/>
            <a:ext cx="1532255" cy="513080"/>
            <a:chOff x="7281418" y="2572257"/>
            <a:chExt cx="1532255" cy="513080"/>
          </a:xfrm>
        </p:grpSpPr>
        <p:sp>
          <p:nvSpPr>
            <p:cNvPr id="11" name="object 11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1436115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436115" y="499871"/>
                  </a:lnTo>
                  <a:lnTo>
                    <a:pt x="1468528" y="493319"/>
                  </a:lnTo>
                  <a:lnTo>
                    <a:pt x="1495012" y="475456"/>
                  </a:lnTo>
                  <a:lnTo>
                    <a:pt x="1512875" y="448972"/>
                  </a:lnTo>
                  <a:lnTo>
                    <a:pt x="1519427" y="416559"/>
                  </a:lnTo>
                  <a:lnTo>
                    <a:pt x="1519427" y="83312"/>
                  </a:lnTo>
                  <a:lnTo>
                    <a:pt x="1512875" y="50899"/>
                  </a:lnTo>
                  <a:lnTo>
                    <a:pt x="1495012" y="24415"/>
                  </a:lnTo>
                  <a:lnTo>
                    <a:pt x="1468528" y="6552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436115" y="0"/>
                  </a:lnTo>
                  <a:lnTo>
                    <a:pt x="1468528" y="6552"/>
                  </a:lnTo>
                  <a:lnTo>
                    <a:pt x="1495012" y="24415"/>
                  </a:lnTo>
                  <a:lnTo>
                    <a:pt x="1512875" y="50899"/>
                  </a:lnTo>
                  <a:lnTo>
                    <a:pt x="1519427" y="83312"/>
                  </a:lnTo>
                  <a:lnTo>
                    <a:pt x="1519427" y="416559"/>
                  </a:lnTo>
                  <a:lnTo>
                    <a:pt x="1512875" y="448972"/>
                  </a:lnTo>
                  <a:lnTo>
                    <a:pt x="1495012" y="475456"/>
                  </a:lnTo>
                  <a:lnTo>
                    <a:pt x="1468528" y="493319"/>
                  </a:lnTo>
                  <a:lnTo>
                    <a:pt x="1436115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80326" y="3062731"/>
            <a:ext cx="1628775" cy="528320"/>
          </a:xfrm>
          <a:custGeom>
            <a:avLst/>
            <a:gdLst/>
            <a:ahLst/>
            <a:cxnLst/>
            <a:rect l="l" t="t" r="r" b="b"/>
            <a:pathLst>
              <a:path w="1628775" h="528320">
                <a:moveTo>
                  <a:pt x="1628648" y="527824"/>
                </a:moveTo>
                <a:lnTo>
                  <a:pt x="1607515" y="490474"/>
                </a:lnTo>
                <a:lnTo>
                  <a:pt x="1565783" y="416687"/>
                </a:lnTo>
                <a:lnTo>
                  <a:pt x="1544510" y="448233"/>
                </a:lnTo>
                <a:lnTo>
                  <a:pt x="879348" y="762"/>
                </a:lnTo>
                <a:lnTo>
                  <a:pt x="868095" y="17373"/>
                </a:lnTo>
                <a:lnTo>
                  <a:pt x="858012" y="0"/>
                </a:lnTo>
                <a:lnTo>
                  <a:pt x="89065" y="449008"/>
                </a:lnTo>
                <a:lnTo>
                  <a:pt x="69850" y="416052"/>
                </a:lnTo>
                <a:lnTo>
                  <a:pt x="0" y="523125"/>
                </a:lnTo>
                <a:lnTo>
                  <a:pt x="127508" y="514858"/>
                </a:lnTo>
                <a:lnTo>
                  <a:pt x="113868" y="491490"/>
                </a:lnTo>
                <a:lnTo>
                  <a:pt x="108267" y="481888"/>
                </a:lnTo>
                <a:lnTo>
                  <a:pt x="867524" y="38671"/>
                </a:lnTo>
                <a:lnTo>
                  <a:pt x="1523187" y="479856"/>
                </a:lnTo>
                <a:lnTo>
                  <a:pt x="1501902" y="511429"/>
                </a:lnTo>
                <a:lnTo>
                  <a:pt x="1628648" y="52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064766" y="935482"/>
            <a:ext cx="1831339" cy="389255"/>
            <a:chOff x="2064766" y="935482"/>
            <a:chExt cx="1831339" cy="389255"/>
          </a:xfrm>
        </p:grpSpPr>
        <p:sp>
          <p:nvSpPr>
            <p:cNvPr id="16" name="object 16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58592" y="998982"/>
            <a:ext cx="10426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7025" y="1948942"/>
            <a:ext cx="1829435" cy="659130"/>
            <a:chOff x="1097025" y="1948942"/>
            <a:chExt cx="1829435" cy="659130"/>
          </a:xfrm>
        </p:grpSpPr>
        <p:sp>
          <p:nvSpPr>
            <p:cNvPr id="20" name="object 20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1708912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1708912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8" y="538480"/>
                  </a:lnTo>
                  <a:lnTo>
                    <a:pt x="1816608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1708912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8" y="107696"/>
                  </a:lnTo>
                  <a:lnTo>
                    <a:pt x="1816608" y="538480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2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6438" y="1982470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24686" y="2165350"/>
            <a:ext cx="2527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9085" y="216535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No </a:t>
            </a:r>
            <a:r>
              <a:rPr sz="1200" spc="-25" dirty="0">
                <a:latin typeface="Calibri"/>
                <a:cs typeface="Calibri"/>
              </a:rPr>
              <a:t>127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50438" y="1959610"/>
            <a:ext cx="1831339" cy="648335"/>
            <a:chOff x="3250438" y="1959610"/>
            <a:chExt cx="1831339" cy="648335"/>
          </a:xfrm>
        </p:grpSpPr>
        <p:sp>
          <p:nvSpPr>
            <p:cNvPr id="26" name="object 26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1712214" y="0"/>
                  </a:moveTo>
                  <a:lnTo>
                    <a:pt x="105917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7"/>
                  </a:lnTo>
                  <a:lnTo>
                    <a:pt x="0" y="529589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7" y="635507"/>
                  </a:lnTo>
                  <a:lnTo>
                    <a:pt x="1712214" y="635507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89"/>
                  </a:lnTo>
                  <a:lnTo>
                    <a:pt x="1818132" y="105917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0" y="105917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7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7"/>
                  </a:lnTo>
                  <a:lnTo>
                    <a:pt x="1818132" y="529589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7"/>
                  </a:lnTo>
                  <a:lnTo>
                    <a:pt x="105917" y="635507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89"/>
                  </a:lnTo>
                  <a:lnTo>
                    <a:pt x="0" y="1059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1120" y="19883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5276" y="2171191"/>
            <a:ext cx="27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Yes 100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19929" y="21711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12442" y="1302257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20342" y="1430527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3946" y="1456766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017903" y="1399158"/>
            <a:ext cx="7840980" cy="2581910"/>
          </a:xfrm>
          <a:custGeom>
            <a:avLst/>
            <a:gdLst/>
            <a:ahLst/>
            <a:cxnLst/>
            <a:rect l="l" t="t" r="r" b="b"/>
            <a:pathLst>
              <a:path w="7840980" h="2581910">
                <a:moveTo>
                  <a:pt x="1028192" y="2230247"/>
                </a:moveTo>
                <a:lnTo>
                  <a:pt x="1027823" y="2229993"/>
                </a:lnTo>
                <a:lnTo>
                  <a:pt x="1028192" y="2230247"/>
                </a:lnTo>
                <a:close/>
              </a:path>
              <a:path w="7840980" h="2581910">
                <a:moveTo>
                  <a:pt x="3562223" y="2268474"/>
                </a:moveTo>
                <a:lnTo>
                  <a:pt x="3436874" y="2243836"/>
                </a:lnTo>
                <a:lnTo>
                  <a:pt x="3446996" y="2280640"/>
                </a:lnTo>
                <a:lnTo>
                  <a:pt x="3288919" y="2324227"/>
                </a:lnTo>
                <a:lnTo>
                  <a:pt x="3289046" y="2324227"/>
                </a:lnTo>
                <a:lnTo>
                  <a:pt x="3155315" y="2359914"/>
                </a:lnTo>
                <a:lnTo>
                  <a:pt x="3155569" y="2359914"/>
                </a:lnTo>
                <a:lnTo>
                  <a:pt x="3022473" y="2393950"/>
                </a:lnTo>
                <a:lnTo>
                  <a:pt x="3022727" y="2393823"/>
                </a:lnTo>
                <a:lnTo>
                  <a:pt x="2890393" y="2425827"/>
                </a:lnTo>
                <a:lnTo>
                  <a:pt x="2890647" y="2425827"/>
                </a:lnTo>
                <a:lnTo>
                  <a:pt x="2759075" y="2455037"/>
                </a:lnTo>
                <a:lnTo>
                  <a:pt x="2759583" y="2454910"/>
                </a:lnTo>
                <a:lnTo>
                  <a:pt x="2629154" y="2480945"/>
                </a:lnTo>
                <a:lnTo>
                  <a:pt x="2629662" y="2480818"/>
                </a:lnTo>
                <a:lnTo>
                  <a:pt x="2500630" y="2503043"/>
                </a:lnTo>
                <a:lnTo>
                  <a:pt x="2501138" y="2502916"/>
                </a:lnTo>
                <a:lnTo>
                  <a:pt x="2373376" y="2520950"/>
                </a:lnTo>
                <a:lnTo>
                  <a:pt x="2374138" y="2520823"/>
                </a:lnTo>
                <a:lnTo>
                  <a:pt x="2248154" y="2533904"/>
                </a:lnTo>
                <a:lnTo>
                  <a:pt x="2248916" y="2533904"/>
                </a:lnTo>
                <a:lnTo>
                  <a:pt x="2124710" y="2541524"/>
                </a:lnTo>
                <a:lnTo>
                  <a:pt x="2125472" y="2541524"/>
                </a:lnTo>
                <a:lnTo>
                  <a:pt x="2064131" y="2543302"/>
                </a:lnTo>
                <a:lnTo>
                  <a:pt x="2064639" y="2543175"/>
                </a:lnTo>
                <a:lnTo>
                  <a:pt x="2004187" y="2543302"/>
                </a:lnTo>
                <a:lnTo>
                  <a:pt x="2003679" y="2543302"/>
                </a:lnTo>
                <a:lnTo>
                  <a:pt x="1943862" y="2541905"/>
                </a:lnTo>
                <a:lnTo>
                  <a:pt x="1944497" y="2541905"/>
                </a:lnTo>
                <a:lnTo>
                  <a:pt x="1884807" y="2538730"/>
                </a:lnTo>
                <a:lnTo>
                  <a:pt x="1885442" y="2538730"/>
                </a:lnTo>
                <a:lnTo>
                  <a:pt x="1826260" y="2533904"/>
                </a:lnTo>
                <a:lnTo>
                  <a:pt x="1826895" y="2533904"/>
                </a:lnTo>
                <a:lnTo>
                  <a:pt x="1769440" y="2527300"/>
                </a:lnTo>
                <a:lnTo>
                  <a:pt x="1768348" y="2527173"/>
                </a:lnTo>
                <a:lnTo>
                  <a:pt x="1768983" y="2527300"/>
                </a:lnTo>
                <a:lnTo>
                  <a:pt x="1711909" y="2518664"/>
                </a:lnTo>
                <a:lnTo>
                  <a:pt x="1711071" y="2518537"/>
                </a:lnTo>
                <a:lnTo>
                  <a:pt x="1711706" y="2518664"/>
                </a:lnTo>
                <a:lnTo>
                  <a:pt x="1654556" y="2508123"/>
                </a:lnTo>
                <a:lnTo>
                  <a:pt x="1655318" y="2508250"/>
                </a:lnTo>
                <a:lnTo>
                  <a:pt x="1654746" y="2508123"/>
                </a:lnTo>
                <a:lnTo>
                  <a:pt x="1598803" y="2495677"/>
                </a:lnTo>
                <a:lnTo>
                  <a:pt x="1599438" y="2495804"/>
                </a:lnTo>
                <a:lnTo>
                  <a:pt x="1598942" y="2495677"/>
                </a:lnTo>
                <a:lnTo>
                  <a:pt x="1544650" y="2481453"/>
                </a:lnTo>
                <a:lnTo>
                  <a:pt x="1543685" y="2481199"/>
                </a:lnTo>
                <a:lnTo>
                  <a:pt x="1544320" y="2481453"/>
                </a:lnTo>
                <a:lnTo>
                  <a:pt x="1489329" y="2464689"/>
                </a:lnTo>
                <a:lnTo>
                  <a:pt x="1490091" y="2464816"/>
                </a:lnTo>
                <a:lnTo>
                  <a:pt x="1489722" y="2464689"/>
                </a:lnTo>
                <a:lnTo>
                  <a:pt x="1436331" y="2446147"/>
                </a:lnTo>
                <a:lnTo>
                  <a:pt x="1435608" y="2445893"/>
                </a:lnTo>
                <a:lnTo>
                  <a:pt x="1436243" y="2446147"/>
                </a:lnTo>
                <a:lnTo>
                  <a:pt x="1383169" y="2425573"/>
                </a:lnTo>
                <a:lnTo>
                  <a:pt x="1382979" y="2425496"/>
                </a:lnTo>
                <a:lnTo>
                  <a:pt x="1382560" y="2425319"/>
                </a:lnTo>
                <a:lnTo>
                  <a:pt x="1330198" y="2402713"/>
                </a:lnTo>
                <a:lnTo>
                  <a:pt x="1330833" y="2402967"/>
                </a:lnTo>
                <a:lnTo>
                  <a:pt x="1330286" y="2402713"/>
                </a:lnTo>
                <a:lnTo>
                  <a:pt x="1279042" y="2378456"/>
                </a:lnTo>
                <a:lnTo>
                  <a:pt x="1278661" y="2378278"/>
                </a:lnTo>
                <a:lnTo>
                  <a:pt x="1278509" y="2378202"/>
                </a:lnTo>
                <a:lnTo>
                  <a:pt x="1227201" y="2351913"/>
                </a:lnTo>
                <a:lnTo>
                  <a:pt x="1227709" y="2352167"/>
                </a:lnTo>
                <a:lnTo>
                  <a:pt x="1227239" y="2351913"/>
                </a:lnTo>
                <a:lnTo>
                  <a:pt x="1176528" y="2323846"/>
                </a:lnTo>
                <a:lnTo>
                  <a:pt x="1177036" y="2324100"/>
                </a:lnTo>
                <a:lnTo>
                  <a:pt x="1176604" y="2323846"/>
                </a:lnTo>
                <a:lnTo>
                  <a:pt x="1126490" y="2294128"/>
                </a:lnTo>
                <a:lnTo>
                  <a:pt x="1126998" y="2294382"/>
                </a:lnTo>
                <a:lnTo>
                  <a:pt x="1126591" y="2294128"/>
                </a:lnTo>
                <a:lnTo>
                  <a:pt x="1077556" y="2263140"/>
                </a:lnTo>
                <a:lnTo>
                  <a:pt x="1076960" y="2262759"/>
                </a:lnTo>
                <a:lnTo>
                  <a:pt x="1077341" y="2263140"/>
                </a:lnTo>
                <a:lnTo>
                  <a:pt x="1027811" y="2229993"/>
                </a:lnTo>
                <a:lnTo>
                  <a:pt x="979170" y="2195576"/>
                </a:lnTo>
                <a:lnTo>
                  <a:pt x="979551" y="2195830"/>
                </a:lnTo>
                <a:lnTo>
                  <a:pt x="979208" y="2195576"/>
                </a:lnTo>
                <a:lnTo>
                  <a:pt x="931037" y="2159774"/>
                </a:lnTo>
                <a:lnTo>
                  <a:pt x="931418" y="2160016"/>
                </a:lnTo>
                <a:lnTo>
                  <a:pt x="931087" y="2159774"/>
                </a:lnTo>
                <a:lnTo>
                  <a:pt x="883285" y="2122678"/>
                </a:lnTo>
                <a:lnTo>
                  <a:pt x="883539" y="2122805"/>
                </a:lnTo>
                <a:lnTo>
                  <a:pt x="883373" y="2122678"/>
                </a:lnTo>
                <a:lnTo>
                  <a:pt x="836218" y="2084451"/>
                </a:lnTo>
                <a:lnTo>
                  <a:pt x="835914" y="2084197"/>
                </a:lnTo>
                <a:lnTo>
                  <a:pt x="836168" y="2084451"/>
                </a:lnTo>
                <a:lnTo>
                  <a:pt x="788924" y="2044573"/>
                </a:lnTo>
                <a:lnTo>
                  <a:pt x="789178" y="2044700"/>
                </a:lnTo>
                <a:lnTo>
                  <a:pt x="789025" y="2044573"/>
                </a:lnTo>
                <a:lnTo>
                  <a:pt x="742721" y="2004060"/>
                </a:lnTo>
                <a:lnTo>
                  <a:pt x="696493" y="1962150"/>
                </a:lnTo>
                <a:lnTo>
                  <a:pt x="696214" y="1961896"/>
                </a:lnTo>
                <a:lnTo>
                  <a:pt x="696341" y="1962150"/>
                </a:lnTo>
                <a:lnTo>
                  <a:pt x="650367" y="1919097"/>
                </a:lnTo>
                <a:lnTo>
                  <a:pt x="604520" y="1875155"/>
                </a:lnTo>
                <a:lnTo>
                  <a:pt x="604774" y="1875282"/>
                </a:lnTo>
                <a:lnTo>
                  <a:pt x="604634" y="1875155"/>
                </a:lnTo>
                <a:lnTo>
                  <a:pt x="559181" y="1830324"/>
                </a:lnTo>
                <a:lnTo>
                  <a:pt x="559435" y="1830451"/>
                </a:lnTo>
                <a:lnTo>
                  <a:pt x="559308" y="1830324"/>
                </a:lnTo>
                <a:lnTo>
                  <a:pt x="514096" y="1784731"/>
                </a:lnTo>
                <a:lnTo>
                  <a:pt x="469506" y="1738630"/>
                </a:lnTo>
                <a:lnTo>
                  <a:pt x="469392" y="1738503"/>
                </a:lnTo>
                <a:lnTo>
                  <a:pt x="469392" y="1738630"/>
                </a:lnTo>
                <a:lnTo>
                  <a:pt x="424789" y="1691640"/>
                </a:lnTo>
                <a:lnTo>
                  <a:pt x="424561" y="1691386"/>
                </a:lnTo>
                <a:lnTo>
                  <a:pt x="424688" y="1691640"/>
                </a:lnTo>
                <a:lnTo>
                  <a:pt x="380238" y="1643761"/>
                </a:lnTo>
                <a:lnTo>
                  <a:pt x="291846" y="1546987"/>
                </a:lnTo>
                <a:lnTo>
                  <a:pt x="291731" y="1546860"/>
                </a:lnTo>
                <a:lnTo>
                  <a:pt x="203949" y="1448435"/>
                </a:lnTo>
                <a:lnTo>
                  <a:pt x="203847" y="1448308"/>
                </a:lnTo>
                <a:lnTo>
                  <a:pt x="116205" y="1348740"/>
                </a:lnTo>
                <a:lnTo>
                  <a:pt x="28702" y="1248410"/>
                </a:lnTo>
                <a:lnTo>
                  <a:pt x="0" y="1273556"/>
                </a:lnTo>
                <a:lnTo>
                  <a:pt x="87503" y="1373886"/>
                </a:lnTo>
                <a:lnTo>
                  <a:pt x="175387" y="1473581"/>
                </a:lnTo>
                <a:lnTo>
                  <a:pt x="263525" y="1572514"/>
                </a:lnTo>
                <a:lnTo>
                  <a:pt x="352298" y="1669669"/>
                </a:lnTo>
                <a:lnTo>
                  <a:pt x="396875" y="1717675"/>
                </a:lnTo>
                <a:lnTo>
                  <a:pt x="441960" y="1764919"/>
                </a:lnTo>
                <a:lnTo>
                  <a:pt x="487045" y="1811528"/>
                </a:lnTo>
                <a:lnTo>
                  <a:pt x="532384" y="1857375"/>
                </a:lnTo>
                <a:lnTo>
                  <a:pt x="578104" y="1902460"/>
                </a:lnTo>
                <a:lnTo>
                  <a:pt x="624078" y="1946656"/>
                </a:lnTo>
                <a:lnTo>
                  <a:pt x="670433" y="1990090"/>
                </a:lnTo>
                <a:lnTo>
                  <a:pt x="717169" y="2032381"/>
                </a:lnTo>
                <a:lnTo>
                  <a:pt x="764159" y="2073529"/>
                </a:lnTo>
                <a:lnTo>
                  <a:pt x="811784" y="2113661"/>
                </a:lnTo>
                <a:lnTo>
                  <a:pt x="859790" y="2152535"/>
                </a:lnTo>
                <a:lnTo>
                  <a:pt x="908177" y="2190242"/>
                </a:lnTo>
                <a:lnTo>
                  <a:pt x="956945" y="2226564"/>
                </a:lnTo>
                <a:lnTo>
                  <a:pt x="1006475" y="2261489"/>
                </a:lnTo>
                <a:lnTo>
                  <a:pt x="1056386" y="2294890"/>
                </a:lnTo>
                <a:lnTo>
                  <a:pt x="1106805" y="2326767"/>
                </a:lnTo>
                <a:lnTo>
                  <a:pt x="1157859" y="2357120"/>
                </a:lnTo>
                <a:lnTo>
                  <a:pt x="1209548" y="2385695"/>
                </a:lnTo>
                <a:lnTo>
                  <a:pt x="1261872" y="2412492"/>
                </a:lnTo>
                <a:lnTo>
                  <a:pt x="1314831" y="2437511"/>
                </a:lnTo>
                <a:lnTo>
                  <a:pt x="1368425" y="2460625"/>
                </a:lnTo>
                <a:lnTo>
                  <a:pt x="1422781" y="2481834"/>
                </a:lnTo>
                <a:lnTo>
                  <a:pt x="1477899" y="2501011"/>
                </a:lnTo>
                <a:lnTo>
                  <a:pt x="1533652" y="2517902"/>
                </a:lnTo>
                <a:lnTo>
                  <a:pt x="1590167" y="2532761"/>
                </a:lnTo>
                <a:lnTo>
                  <a:pt x="1647317" y="2545588"/>
                </a:lnTo>
                <a:lnTo>
                  <a:pt x="1705102" y="2556256"/>
                </a:lnTo>
                <a:lnTo>
                  <a:pt x="1763649" y="2565019"/>
                </a:lnTo>
                <a:lnTo>
                  <a:pt x="1822831" y="2571877"/>
                </a:lnTo>
                <a:lnTo>
                  <a:pt x="1882521" y="2576703"/>
                </a:lnTo>
                <a:lnTo>
                  <a:pt x="1942719" y="2580005"/>
                </a:lnTo>
                <a:lnTo>
                  <a:pt x="2003552" y="2581402"/>
                </a:lnTo>
                <a:lnTo>
                  <a:pt x="2064893" y="2581275"/>
                </a:lnTo>
                <a:lnTo>
                  <a:pt x="2126742" y="2579624"/>
                </a:lnTo>
                <a:lnTo>
                  <a:pt x="2251710" y="2571877"/>
                </a:lnTo>
                <a:lnTo>
                  <a:pt x="2378329" y="2558669"/>
                </a:lnTo>
                <a:lnTo>
                  <a:pt x="2487726" y="2543302"/>
                </a:lnTo>
                <a:lnTo>
                  <a:pt x="2506726" y="2540635"/>
                </a:lnTo>
                <a:lnTo>
                  <a:pt x="2620911" y="2520950"/>
                </a:lnTo>
                <a:lnTo>
                  <a:pt x="2636393" y="2518283"/>
                </a:lnTo>
                <a:lnTo>
                  <a:pt x="2712961" y="2503043"/>
                </a:lnTo>
                <a:lnTo>
                  <a:pt x="2767203" y="2492248"/>
                </a:lnTo>
                <a:lnTo>
                  <a:pt x="2818041" y="2480945"/>
                </a:lnTo>
                <a:lnTo>
                  <a:pt x="2899156" y="2462911"/>
                </a:lnTo>
                <a:lnTo>
                  <a:pt x="2931769" y="2455037"/>
                </a:lnTo>
                <a:lnTo>
                  <a:pt x="3031744" y="2430907"/>
                </a:lnTo>
                <a:lnTo>
                  <a:pt x="3165094" y="2396744"/>
                </a:lnTo>
                <a:lnTo>
                  <a:pt x="3175571" y="2393950"/>
                </a:lnTo>
                <a:lnTo>
                  <a:pt x="3457117" y="2317369"/>
                </a:lnTo>
                <a:lnTo>
                  <a:pt x="3467227" y="2354072"/>
                </a:lnTo>
                <a:lnTo>
                  <a:pt x="3554323" y="2275586"/>
                </a:lnTo>
                <a:lnTo>
                  <a:pt x="3562223" y="2268474"/>
                </a:lnTo>
                <a:close/>
              </a:path>
              <a:path w="7840980" h="2581910">
                <a:moveTo>
                  <a:pt x="7840853" y="1772412"/>
                </a:moveTo>
                <a:lnTo>
                  <a:pt x="7802753" y="1769059"/>
                </a:lnTo>
                <a:lnTo>
                  <a:pt x="7803896" y="1755013"/>
                </a:lnTo>
                <a:lnTo>
                  <a:pt x="7805420" y="1729740"/>
                </a:lnTo>
                <a:lnTo>
                  <a:pt x="7808087" y="1682115"/>
                </a:lnTo>
                <a:lnTo>
                  <a:pt x="7810500" y="1626616"/>
                </a:lnTo>
                <a:lnTo>
                  <a:pt x="7812278" y="1566037"/>
                </a:lnTo>
                <a:lnTo>
                  <a:pt x="7813294" y="1501013"/>
                </a:lnTo>
                <a:lnTo>
                  <a:pt x="7813294" y="1432179"/>
                </a:lnTo>
                <a:lnTo>
                  <a:pt x="7812151" y="1360297"/>
                </a:lnTo>
                <a:lnTo>
                  <a:pt x="7812151" y="1359535"/>
                </a:lnTo>
                <a:lnTo>
                  <a:pt x="7809662" y="1285875"/>
                </a:lnTo>
                <a:lnTo>
                  <a:pt x="7809611" y="1284351"/>
                </a:lnTo>
                <a:lnTo>
                  <a:pt x="7805293" y="1206881"/>
                </a:lnTo>
                <a:lnTo>
                  <a:pt x="7799197" y="1127633"/>
                </a:lnTo>
                <a:lnTo>
                  <a:pt x="7791475" y="1051306"/>
                </a:lnTo>
                <a:lnTo>
                  <a:pt x="7791069" y="1047242"/>
                </a:lnTo>
                <a:lnTo>
                  <a:pt x="7781315" y="971423"/>
                </a:lnTo>
                <a:lnTo>
                  <a:pt x="7780655" y="966216"/>
                </a:lnTo>
                <a:lnTo>
                  <a:pt x="7767701" y="885063"/>
                </a:lnTo>
                <a:lnTo>
                  <a:pt x="7753553" y="812038"/>
                </a:lnTo>
                <a:lnTo>
                  <a:pt x="7752080" y="804418"/>
                </a:lnTo>
                <a:lnTo>
                  <a:pt x="7733538" y="724789"/>
                </a:lnTo>
                <a:lnTo>
                  <a:pt x="7714666" y="657352"/>
                </a:lnTo>
                <a:lnTo>
                  <a:pt x="7711694" y="646684"/>
                </a:lnTo>
                <a:lnTo>
                  <a:pt x="7690663" y="583184"/>
                </a:lnTo>
                <a:lnTo>
                  <a:pt x="7686548" y="570738"/>
                </a:lnTo>
                <a:lnTo>
                  <a:pt x="7663497" y="511810"/>
                </a:lnTo>
                <a:lnTo>
                  <a:pt x="7657846" y="497332"/>
                </a:lnTo>
                <a:lnTo>
                  <a:pt x="7625207" y="427228"/>
                </a:lnTo>
                <a:lnTo>
                  <a:pt x="7599045" y="379984"/>
                </a:lnTo>
                <a:lnTo>
                  <a:pt x="7588504" y="360934"/>
                </a:lnTo>
                <a:lnTo>
                  <a:pt x="7562748" y="321945"/>
                </a:lnTo>
                <a:lnTo>
                  <a:pt x="7561910" y="320675"/>
                </a:lnTo>
                <a:lnTo>
                  <a:pt x="7547483" y="298831"/>
                </a:lnTo>
                <a:lnTo>
                  <a:pt x="7522591" y="267716"/>
                </a:lnTo>
                <a:lnTo>
                  <a:pt x="7521473" y="266319"/>
                </a:lnTo>
                <a:lnTo>
                  <a:pt x="7501763" y="241681"/>
                </a:lnTo>
                <a:lnTo>
                  <a:pt x="7479157" y="218567"/>
                </a:lnTo>
                <a:lnTo>
                  <a:pt x="7478166" y="217551"/>
                </a:lnTo>
                <a:lnTo>
                  <a:pt x="7457427" y="196342"/>
                </a:lnTo>
                <a:lnTo>
                  <a:pt x="7451471" y="190246"/>
                </a:lnTo>
                <a:lnTo>
                  <a:pt x="7433843" y="175006"/>
                </a:lnTo>
                <a:lnTo>
                  <a:pt x="7424166" y="166624"/>
                </a:lnTo>
                <a:lnTo>
                  <a:pt x="7410590" y="156083"/>
                </a:lnTo>
                <a:lnTo>
                  <a:pt x="7395718" y="144526"/>
                </a:lnTo>
                <a:lnTo>
                  <a:pt x="7388199" y="139446"/>
                </a:lnTo>
                <a:lnTo>
                  <a:pt x="7365873" y="124333"/>
                </a:lnTo>
                <a:lnTo>
                  <a:pt x="7365225" y="123952"/>
                </a:lnTo>
                <a:lnTo>
                  <a:pt x="7364362" y="123444"/>
                </a:lnTo>
                <a:lnTo>
                  <a:pt x="7341184" y="109728"/>
                </a:lnTo>
                <a:lnTo>
                  <a:pt x="7334758" y="105918"/>
                </a:lnTo>
                <a:lnTo>
                  <a:pt x="7319175" y="97917"/>
                </a:lnTo>
                <a:lnTo>
                  <a:pt x="7302373" y="89281"/>
                </a:lnTo>
                <a:lnTo>
                  <a:pt x="7300023" y="88265"/>
                </a:lnTo>
                <a:lnTo>
                  <a:pt x="7268464" y="74549"/>
                </a:lnTo>
                <a:lnTo>
                  <a:pt x="7260717" y="71755"/>
                </a:lnTo>
                <a:lnTo>
                  <a:pt x="7233285" y="61849"/>
                </a:lnTo>
                <a:lnTo>
                  <a:pt x="7221956" y="58547"/>
                </a:lnTo>
                <a:lnTo>
                  <a:pt x="7221525" y="58420"/>
                </a:lnTo>
                <a:lnTo>
                  <a:pt x="7196709" y="51181"/>
                </a:lnTo>
                <a:lnTo>
                  <a:pt x="7185279" y="48641"/>
                </a:lnTo>
                <a:lnTo>
                  <a:pt x="7137882" y="38100"/>
                </a:lnTo>
                <a:lnTo>
                  <a:pt x="7039991" y="20828"/>
                </a:lnTo>
                <a:lnTo>
                  <a:pt x="6954647" y="10795"/>
                </a:lnTo>
                <a:lnTo>
                  <a:pt x="6864858" y="4064"/>
                </a:lnTo>
                <a:lnTo>
                  <a:pt x="6770624" y="508"/>
                </a:lnTo>
                <a:lnTo>
                  <a:pt x="6672199" y="0"/>
                </a:lnTo>
                <a:lnTo>
                  <a:pt x="6569837" y="2413"/>
                </a:lnTo>
                <a:lnTo>
                  <a:pt x="6463538" y="7620"/>
                </a:lnTo>
                <a:lnTo>
                  <a:pt x="6353429" y="15494"/>
                </a:lnTo>
                <a:lnTo>
                  <a:pt x="6239637" y="25908"/>
                </a:lnTo>
                <a:lnTo>
                  <a:pt x="6122543" y="38862"/>
                </a:lnTo>
                <a:lnTo>
                  <a:pt x="6002147" y="54102"/>
                </a:lnTo>
                <a:lnTo>
                  <a:pt x="5878449" y="71755"/>
                </a:lnTo>
                <a:lnTo>
                  <a:pt x="5751830" y="91313"/>
                </a:lnTo>
                <a:lnTo>
                  <a:pt x="5622417" y="112903"/>
                </a:lnTo>
                <a:lnTo>
                  <a:pt x="5490337" y="136525"/>
                </a:lnTo>
                <a:lnTo>
                  <a:pt x="5218811" y="188722"/>
                </a:lnTo>
                <a:lnTo>
                  <a:pt x="4938395" y="247269"/>
                </a:lnTo>
                <a:lnTo>
                  <a:pt x="4609439" y="320700"/>
                </a:lnTo>
                <a:lnTo>
                  <a:pt x="4356227" y="379603"/>
                </a:lnTo>
                <a:lnTo>
                  <a:pt x="3141472" y="679831"/>
                </a:lnTo>
                <a:lnTo>
                  <a:pt x="3150870" y="716661"/>
                </a:lnTo>
                <a:lnTo>
                  <a:pt x="4066032" y="488569"/>
                </a:lnTo>
                <a:lnTo>
                  <a:pt x="4065905" y="488569"/>
                </a:lnTo>
                <a:lnTo>
                  <a:pt x="4365117" y="416687"/>
                </a:lnTo>
                <a:lnTo>
                  <a:pt x="4364990" y="416687"/>
                </a:lnTo>
                <a:lnTo>
                  <a:pt x="4512691" y="382016"/>
                </a:lnTo>
                <a:lnTo>
                  <a:pt x="4512564" y="382016"/>
                </a:lnTo>
                <a:lnTo>
                  <a:pt x="4782147" y="320675"/>
                </a:lnTo>
                <a:lnTo>
                  <a:pt x="4803648" y="315849"/>
                </a:lnTo>
                <a:lnTo>
                  <a:pt x="4803521" y="315849"/>
                </a:lnTo>
                <a:lnTo>
                  <a:pt x="4946523" y="284480"/>
                </a:lnTo>
                <a:lnTo>
                  <a:pt x="4946396" y="284480"/>
                </a:lnTo>
                <a:lnTo>
                  <a:pt x="5087493" y="254635"/>
                </a:lnTo>
                <a:lnTo>
                  <a:pt x="5087366" y="254635"/>
                </a:lnTo>
                <a:lnTo>
                  <a:pt x="5226304" y="226060"/>
                </a:lnTo>
                <a:lnTo>
                  <a:pt x="5226177" y="226060"/>
                </a:lnTo>
                <a:lnTo>
                  <a:pt x="5363083" y="199136"/>
                </a:lnTo>
                <a:lnTo>
                  <a:pt x="5362956" y="199136"/>
                </a:lnTo>
                <a:lnTo>
                  <a:pt x="5497322" y="173990"/>
                </a:lnTo>
                <a:lnTo>
                  <a:pt x="5497195" y="173990"/>
                </a:lnTo>
                <a:lnTo>
                  <a:pt x="5629021" y="150495"/>
                </a:lnTo>
                <a:lnTo>
                  <a:pt x="5628894" y="150495"/>
                </a:lnTo>
                <a:lnTo>
                  <a:pt x="5758053" y="128905"/>
                </a:lnTo>
                <a:lnTo>
                  <a:pt x="5757799" y="128905"/>
                </a:lnTo>
                <a:lnTo>
                  <a:pt x="5884164" y="109347"/>
                </a:lnTo>
                <a:lnTo>
                  <a:pt x="5883910" y="109474"/>
                </a:lnTo>
                <a:lnTo>
                  <a:pt x="5884799" y="109347"/>
                </a:lnTo>
                <a:lnTo>
                  <a:pt x="6007354" y="91948"/>
                </a:lnTo>
                <a:lnTo>
                  <a:pt x="6006973" y="91948"/>
                </a:lnTo>
                <a:lnTo>
                  <a:pt x="6127115" y="76708"/>
                </a:lnTo>
                <a:lnTo>
                  <a:pt x="6126861" y="76708"/>
                </a:lnTo>
                <a:lnTo>
                  <a:pt x="6243701" y="63881"/>
                </a:lnTo>
                <a:lnTo>
                  <a:pt x="6243320" y="63881"/>
                </a:lnTo>
                <a:lnTo>
                  <a:pt x="6356731" y="53467"/>
                </a:lnTo>
                <a:lnTo>
                  <a:pt x="6356350" y="53594"/>
                </a:lnTo>
                <a:lnTo>
                  <a:pt x="6358090" y="53467"/>
                </a:lnTo>
                <a:lnTo>
                  <a:pt x="6466078" y="45593"/>
                </a:lnTo>
                <a:lnTo>
                  <a:pt x="6465570" y="45720"/>
                </a:lnTo>
                <a:lnTo>
                  <a:pt x="6468148" y="45593"/>
                </a:lnTo>
                <a:lnTo>
                  <a:pt x="6571488" y="40513"/>
                </a:lnTo>
                <a:lnTo>
                  <a:pt x="6672732" y="38112"/>
                </a:lnTo>
                <a:lnTo>
                  <a:pt x="6769481" y="38608"/>
                </a:lnTo>
                <a:lnTo>
                  <a:pt x="6863080" y="42164"/>
                </a:lnTo>
                <a:lnTo>
                  <a:pt x="6862318" y="42164"/>
                </a:lnTo>
                <a:lnTo>
                  <a:pt x="6951472" y="48768"/>
                </a:lnTo>
                <a:lnTo>
                  <a:pt x="6950583" y="48641"/>
                </a:lnTo>
                <a:lnTo>
                  <a:pt x="7034301" y="58458"/>
                </a:lnTo>
                <a:lnTo>
                  <a:pt x="7034149" y="58420"/>
                </a:lnTo>
                <a:lnTo>
                  <a:pt x="7035165" y="58547"/>
                </a:lnTo>
                <a:lnTo>
                  <a:pt x="7034301" y="58458"/>
                </a:lnTo>
                <a:lnTo>
                  <a:pt x="7114032" y="71755"/>
                </a:lnTo>
                <a:lnTo>
                  <a:pt x="7113016" y="71628"/>
                </a:lnTo>
                <a:lnTo>
                  <a:pt x="7187819" y="88265"/>
                </a:lnTo>
                <a:lnTo>
                  <a:pt x="7186549" y="88011"/>
                </a:lnTo>
                <a:lnTo>
                  <a:pt x="7221537" y="98171"/>
                </a:lnTo>
                <a:lnTo>
                  <a:pt x="7221893" y="98298"/>
                </a:lnTo>
                <a:lnTo>
                  <a:pt x="7255002" y="110236"/>
                </a:lnTo>
                <a:lnTo>
                  <a:pt x="7285634" y="123532"/>
                </a:lnTo>
                <a:lnTo>
                  <a:pt x="7285482" y="123444"/>
                </a:lnTo>
                <a:lnTo>
                  <a:pt x="7286625" y="123952"/>
                </a:lnTo>
                <a:lnTo>
                  <a:pt x="7285634" y="123532"/>
                </a:lnTo>
                <a:lnTo>
                  <a:pt x="7315835" y="138938"/>
                </a:lnTo>
                <a:lnTo>
                  <a:pt x="7345286" y="156349"/>
                </a:lnTo>
                <a:lnTo>
                  <a:pt x="7345845" y="156718"/>
                </a:lnTo>
                <a:lnTo>
                  <a:pt x="7373747" y="175768"/>
                </a:lnTo>
                <a:lnTo>
                  <a:pt x="7372858" y="175006"/>
                </a:lnTo>
                <a:lnTo>
                  <a:pt x="7400417" y="196342"/>
                </a:lnTo>
                <a:lnTo>
                  <a:pt x="7399528" y="195707"/>
                </a:lnTo>
                <a:lnTo>
                  <a:pt x="7424966" y="217728"/>
                </a:lnTo>
                <a:lnTo>
                  <a:pt x="7472985" y="266865"/>
                </a:lnTo>
                <a:lnTo>
                  <a:pt x="7516114" y="320700"/>
                </a:lnTo>
                <a:lnTo>
                  <a:pt x="7556005" y="380720"/>
                </a:lnTo>
                <a:lnTo>
                  <a:pt x="7590917" y="443992"/>
                </a:lnTo>
                <a:lnTo>
                  <a:pt x="7591438" y="445135"/>
                </a:lnTo>
                <a:lnTo>
                  <a:pt x="7623048" y="512953"/>
                </a:lnTo>
                <a:lnTo>
                  <a:pt x="7622667" y="511810"/>
                </a:lnTo>
                <a:lnTo>
                  <a:pt x="7650861" y="584073"/>
                </a:lnTo>
                <a:lnTo>
                  <a:pt x="7650607" y="583184"/>
                </a:lnTo>
                <a:lnTo>
                  <a:pt x="7675334" y="658139"/>
                </a:lnTo>
                <a:lnTo>
                  <a:pt x="7696708" y="734568"/>
                </a:lnTo>
                <a:lnTo>
                  <a:pt x="7696454" y="733806"/>
                </a:lnTo>
                <a:lnTo>
                  <a:pt x="7696619" y="734568"/>
                </a:lnTo>
                <a:lnTo>
                  <a:pt x="7714869" y="812800"/>
                </a:lnTo>
                <a:lnTo>
                  <a:pt x="7714742" y="812038"/>
                </a:lnTo>
                <a:lnTo>
                  <a:pt x="7730109" y="891413"/>
                </a:lnTo>
                <a:lnTo>
                  <a:pt x="7730198" y="892048"/>
                </a:lnTo>
                <a:lnTo>
                  <a:pt x="7742936" y="971931"/>
                </a:lnTo>
                <a:lnTo>
                  <a:pt x="7742936" y="971423"/>
                </a:lnTo>
                <a:lnTo>
                  <a:pt x="7753223" y="1051814"/>
                </a:lnTo>
                <a:lnTo>
                  <a:pt x="7753223" y="1051306"/>
                </a:lnTo>
                <a:lnTo>
                  <a:pt x="7761351" y="1131316"/>
                </a:lnTo>
                <a:lnTo>
                  <a:pt x="7761224" y="1130808"/>
                </a:lnTo>
                <a:lnTo>
                  <a:pt x="7761262" y="1131316"/>
                </a:lnTo>
                <a:lnTo>
                  <a:pt x="7767320" y="1209548"/>
                </a:lnTo>
                <a:lnTo>
                  <a:pt x="7767193" y="1209167"/>
                </a:lnTo>
                <a:lnTo>
                  <a:pt x="7767206" y="1209548"/>
                </a:lnTo>
                <a:lnTo>
                  <a:pt x="7771511" y="1286256"/>
                </a:lnTo>
                <a:lnTo>
                  <a:pt x="7774051" y="1360678"/>
                </a:lnTo>
                <a:lnTo>
                  <a:pt x="7775181" y="1432433"/>
                </a:lnTo>
                <a:lnTo>
                  <a:pt x="7775181" y="1500759"/>
                </a:lnTo>
                <a:lnTo>
                  <a:pt x="7775181" y="1501013"/>
                </a:lnTo>
                <a:lnTo>
                  <a:pt x="7774178" y="1565021"/>
                </a:lnTo>
                <a:lnTo>
                  <a:pt x="7774165" y="1565275"/>
                </a:lnTo>
                <a:lnTo>
                  <a:pt x="7772400" y="1625092"/>
                </a:lnTo>
                <a:lnTo>
                  <a:pt x="7772387" y="1625346"/>
                </a:lnTo>
                <a:lnTo>
                  <a:pt x="7769987" y="1680210"/>
                </a:lnTo>
                <a:lnTo>
                  <a:pt x="7769974" y="1680464"/>
                </a:lnTo>
                <a:lnTo>
                  <a:pt x="7768717" y="1705737"/>
                </a:lnTo>
                <a:lnTo>
                  <a:pt x="7768704" y="1705864"/>
                </a:lnTo>
                <a:lnTo>
                  <a:pt x="7767193" y="1729867"/>
                </a:lnTo>
                <a:lnTo>
                  <a:pt x="7767320" y="1729740"/>
                </a:lnTo>
                <a:lnTo>
                  <a:pt x="7765796" y="1752473"/>
                </a:lnTo>
                <a:lnTo>
                  <a:pt x="7765796" y="1752092"/>
                </a:lnTo>
                <a:lnTo>
                  <a:pt x="7765758" y="1752473"/>
                </a:lnTo>
                <a:lnTo>
                  <a:pt x="7764729" y="1765719"/>
                </a:lnTo>
                <a:lnTo>
                  <a:pt x="7726934" y="1762379"/>
                </a:lnTo>
                <a:lnTo>
                  <a:pt x="7773924" y="1881251"/>
                </a:lnTo>
                <a:lnTo>
                  <a:pt x="7831315" y="1787906"/>
                </a:lnTo>
                <a:lnTo>
                  <a:pt x="7840853" y="1772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3785" y="3396741"/>
            <a:ext cx="1532255" cy="377190"/>
            <a:chOff x="5653785" y="3396741"/>
            <a:chExt cx="1532255" cy="377190"/>
          </a:xfrm>
        </p:grpSpPr>
        <p:sp>
          <p:nvSpPr>
            <p:cNvPr id="3" name="object 3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1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458721" y="364236"/>
                  </a:lnTo>
                  <a:lnTo>
                    <a:pt x="1482351" y="359465"/>
                  </a:lnTo>
                  <a:lnTo>
                    <a:pt x="1501647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458721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7" y="346456"/>
                  </a:lnTo>
                  <a:lnTo>
                    <a:pt x="1482351" y="359465"/>
                  </a:lnTo>
                  <a:lnTo>
                    <a:pt x="1458721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3521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37/127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6461" y="3396741"/>
            <a:ext cx="1532255" cy="377190"/>
            <a:chOff x="8776461" y="3396741"/>
            <a:chExt cx="1532255" cy="377190"/>
          </a:xfrm>
        </p:grpSpPr>
        <p:sp>
          <p:nvSpPr>
            <p:cNvPr id="7" name="object 7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458722" y="364236"/>
                  </a:lnTo>
                  <a:lnTo>
                    <a:pt x="1482351" y="359465"/>
                  </a:lnTo>
                  <a:lnTo>
                    <a:pt x="1501648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458722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8" y="346456"/>
                  </a:lnTo>
                  <a:lnTo>
                    <a:pt x="1482351" y="359465"/>
                  </a:lnTo>
                  <a:lnTo>
                    <a:pt x="1458722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5943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81418" y="2572257"/>
            <a:ext cx="1532255" cy="513080"/>
            <a:chOff x="7281418" y="2572257"/>
            <a:chExt cx="1532255" cy="513080"/>
          </a:xfrm>
        </p:grpSpPr>
        <p:sp>
          <p:nvSpPr>
            <p:cNvPr id="11" name="object 11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1436115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436115" y="499871"/>
                  </a:lnTo>
                  <a:lnTo>
                    <a:pt x="1468528" y="493319"/>
                  </a:lnTo>
                  <a:lnTo>
                    <a:pt x="1495012" y="475456"/>
                  </a:lnTo>
                  <a:lnTo>
                    <a:pt x="1512875" y="448972"/>
                  </a:lnTo>
                  <a:lnTo>
                    <a:pt x="1519427" y="416559"/>
                  </a:lnTo>
                  <a:lnTo>
                    <a:pt x="1519427" y="83312"/>
                  </a:lnTo>
                  <a:lnTo>
                    <a:pt x="1512875" y="50899"/>
                  </a:lnTo>
                  <a:lnTo>
                    <a:pt x="1495012" y="24415"/>
                  </a:lnTo>
                  <a:lnTo>
                    <a:pt x="1468528" y="6552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436115" y="0"/>
                  </a:lnTo>
                  <a:lnTo>
                    <a:pt x="1468528" y="6552"/>
                  </a:lnTo>
                  <a:lnTo>
                    <a:pt x="1495012" y="24415"/>
                  </a:lnTo>
                  <a:lnTo>
                    <a:pt x="1512875" y="50899"/>
                  </a:lnTo>
                  <a:lnTo>
                    <a:pt x="1519427" y="83312"/>
                  </a:lnTo>
                  <a:lnTo>
                    <a:pt x="1519427" y="416559"/>
                  </a:lnTo>
                  <a:lnTo>
                    <a:pt x="1512875" y="448972"/>
                  </a:lnTo>
                  <a:lnTo>
                    <a:pt x="1495012" y="475456"/>
                  </a:lnTo>
                  <a:lnTo>
                    <a:pt x="1468528" y="493319"/>
                  </a:lnTo>
                  <a:lnTo>
                    <a:pt x="1436115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64766" y="935482"/>
            <a:ext cx="6744334" cy="2655570"/>
            <a:chOff x="2064766" y="935482"/>
            <a:chExt cx="6744334" cy="2655570"/>
          </a:xfrm>
        </p:grpSpPr>
        <p:sp>
          <p:nvSpPr>
            <p:cNvPr id="15" name="object 15"/>
            <p:cNvSpPr/>
            <p:nvPr/>
          </p:nvSpPr>
          <p:spPr>
            <a:xfrm>
              <a:off x="7180326" y="3062731"/>
              <a:ext cx="1628775" cy="528320"/>
            </a:xfrm>
            <a:custGeom>
              <a:avLst/>
              <a:gdLst/>
              <a:ahLst/>
              <a:cxnLst/>
              <a:rect l="l" t="t" r="r" b="b"/>
              <a:pathLst>
                <a:path w="1628775" h="528320">
                  <a:moveTo>
                    <a:pt x="1628648" y="527824"/>
                  </a:moveTo>
                  <a:lnTo>
                    <a:pt x="1607515" y="490474"/>
                  </a:lnTo>
                  <a:lnTo>
                    <a:pt x="1565783" y="416687"/>
                  </a:lnTo>
                  <a:lnTo>
                    <a:pt x="1544510" y="448233"/>
                  </a:lnTo>
                  <a:lnTo>
                    <a:pt x="879348" y="762"/>
                  </a:lnTo>
                  <a:lnTo>
                    <a:pt x="868095" y="17373"/>
                  </a:lnTo>
                  <a:lnTo>
                    <a:pt x="858012" y="0"/>
                  </a:lnTo>
                  <a:lnTo>
                    <a:pt x="89065" y="449008"/>
                  </a:lnTo>
                  <a:lnTo>
                    <a:pt x="69850" y="416052"/>
                  </a:lnTo>
                  <a:lnTo>
                    <a:pt x="0" y="523125"/>
                  </a:lnTo>
                  <a:lnTo>
                    <a:pt x="127508" y="514858"/>
                  </a:lnTo>
                  <a:lnTo>
                    <a:pt x="113868" y="491490"/>
                  </a:lnTo>
                  <a:lnTo>
                    <a:pt x="108267" y="481888"/>
                  </a:lnTo>
                  <a:lnTo>
                    <a:pt x="867524" y="38671"/>
                  </a:lnTo>
                  <a:lnTo>
                    <a:pt x="1523187" y="479856"/>
                  </a:lnTo>
                  <a:lnTo>
                    <a:pt x="1501902" y="511429"/>
                  </a:lnTo>
                  <a:lnTo>
                    <a:pt x="1628648" y="527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1116" y="941832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04313" y="998982"/>
            <a:ext cx="951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7025" y="1948942"/>
            <a:ext cx="1829435" cy="659130"/>
            <a:chOff x="1097025" y="1948942"/>
            <a:chExt cx="1829435" cy="659130"/>
          </a:xfrm>
        </p:grpSpPr>
        <p:sp>
          <p:nvSpPr>
            <p:cNvPr id="20" name="object 20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1708912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1708912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8" y="538480"/>
                  </a:lnTo>
                  <a:lnTo>
                    <a:pt x="1816608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3375" y="1955292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1708912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8" y="107696"/>
                  </a:lnTo>
                  <a:lnTo>
                    <a:pt x="1816608" y="538480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2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6438" y="1982470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2117" y="2165350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66517" y="216535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98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50438" y="1959610"/>
            <a:ext cx="1831339" cy="648335"/>
            <a:chOff x="3250438" y="1959610"/>
            <a:chExt cx="1831339" cy="648335"/>
          </a:xfrm>
        </p:grpSpPr>
        <p:sp>
          <p:nvSpPr>
            <p:cNvPr id="26" name="object 26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1712214" y="0"/>
                  </a:moveTo>
                  <a:lnTo>
                    <a:pt x="105917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7"/>
                  </a:lnTo>
                  <a:lnTo>
                    <a:pt x="0" y="529589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7" y="635507"/>
                  </a:lnTo>
                  <a:lnTo>
                    <a:pt x="1712214" y="635507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89"/>
                  </a:lnTo>
                  <a:lnTo>
                    <a:pt x="1818132" y="105917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6788" y="1965960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0" y="105917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7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7"/>
                  </a:lnTo>
                  <a:lnTo>
                    <a:pt x="1818132" y="529589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7"/>
                  </a:lnTo>
                  <a:lnTo>
                    <a:pt x="105917" y="635507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89"/>
                  </a:lnTo>
                  <a:lnTo>
                    <a:pt x="0" y="1059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1120" y="19883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5276" y="217119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19929" y="21711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12442" y="1302257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20342" y="1430527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3946" y="1456766"/>
            <a:ext cx="3352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92702" y="905383"/>
            <a:ext cx="2366010" cy="2440305"/>
          </a:xfrm>
          <a:custGeom>
            <a:avLst/>
            <a:gdLst/>
            <a:ahLst/>
            <a:cxnLst/>
            <a:rect l="l" t="t" r="r" b="b"/>
            <a:pathLst>
              <a:path w="2366010" h="2440304">
                <a:moveTo>
                  <a:pt x="2342008" y="2091563"/>
                </a:moveTo>
                <a:lnTo>
                  <a:pt x="2303907" y="2091563"/>
                </a:lnTo>
                <a:lnTo>
                  <a:pt x="2292858" y="2264282"/>
                </a:lnTo>
                <a:lnTo>
                  <a:pt x="2281428" y="2437765"/>
                </a:lnTo>
                <a:lnTo>
                  <a:pt x="2319401" y="2440304"/>
                </a:lnTo>
                <a:lnTo>
                  <a:pt x="2330958" y="2266695"/>
                </a:lnTo>
                <a:lnTo>
                  <a:pt x="2341880" y="2093849"/>
                </a:lnTo>
                <a:lnTo>
                  <a:pt x="2342008" y="2091563"/>
                </a:lnTo>
                <a:close/>
              </a:path>
              <a:path w="2366010" h="2440304">
                <a:moveTo>
                  <a:pt x="2366008" y="1425193"/>
                </a:moveTo>
                <a:lnTo>
                  <a:pt x="2327910" y="1425193"/>
                </a:lnTo>
                <a:lnTo>
                  <a:pt x="2326259" y="1586864"/>
                </a:lnTo>
                <a:lnTo>
                  <a:pt x="2321179" y="1752091"/>
                </a:lnTo>
                <a:lnTo>
                  <a:pt x="2313432" y="1920620"/>
                </a:lnTo>
                <a:lnTo>
                  <a:pt x="2313317" y="1922399"/>
                </a:lnTo>
                <a:lnTo>
                  <a:pt x="2303780" y="2091689"/>
                </a:lnTo>
                <a:lnTo>
                  <a:pt x="2342008" y="2091563"/>
                </a:lnTo>
                <a:lnTo>
                  <a:pt x="2351532" y="1922399"/>
                </a:lnTo>
                <a:lnTo>
                  <a:pt x="2359279" y="1753362"/>
                </a:lnTo>
                <a:lnTo>
                  <a:pt x="2364232" y="1587372"/>
                </a:lnTo>
                <a:lnTo>
                  <a:pt x="2366008" y="1425193"/>
                </a:lnTo>
                <a:close/>
              </a:path>
              <a:path w="2366010" h="2440304">
                <a:moveTo>
                  <a:pt x="2313432" y="1920366"/>
                </a:moveTo>
                <a:lnTo>
                  <a:pt x="2313417" y="1920620"/>
                </a:lnTo>
                <a:lnTo>
                  <a:pt x="2313432" y="1920366"/>
                </a:lnTo>
                <a:close/>
              </a:path>
              <a:path w="2366010" h="2440304">
                <a:moveTo>
                  <a:pt x="2321179" y="1751838"/>
                </a:moveTo>
                <a:lnTo>
                  <a:pt x="2321167" y="1752091"/>
                </a:lnTo>
                <a:lnTo>
                  <a:pt x="2321179" y="1751838"/>
                </a:lnTo>
                <a:close/>
              </a:path>
              <a:path w="2366010" h="2440304">
                <a:moveTo>
                  <a:pt x="2326259" y="1586483"/>
                </a:moveTo>
                <a:lnTo>
                  <a:pt x="2326247" y="1586864"/>
                </a:lnTo>
                <a:lnTo>
                  <a:pt x="2326259" y="1586483"/>
                </a:lnTo>
                <a:close/>
              </a:path>
              <a:path w="2366010" h="2440304">
                <a:moveTo>
                  <a:pt x="2363861" y="1268856"/>
                </a:moveTo>
                <a:lnTo>
                  <a:pt x="2325878" y="1268856"/>
                </a:lnTo>
                <a:lnTo>
                  <a:pt x="2327907" y="1425407"/>
                </a:lnTo>
                <a:lnTo>
                  <a:pt x="2327910" y="1425193"/>
                </a:lnTo>
                <a:lnTo>
                  <a:pt x="2366008" y="1425193"/>
                </a:lnTo>
                <a:lnTo>
                  <a:pt x="2363861" y="1268856"/>
                </a:lnTo>
                <a:close/>
              </a:path>
              <a:path w="2366010" h="2440304">
                <a:moveTo>
                  <a:pt x="2361236" y="1192911"/>
                </a:moveTo>
                <a:lnTo>
                  <a:pt x="2323084" y="1192911"/>
                </a:lnTo>
                <a:lnTo>
                  <a:pt x="2325878" y="1269238"/>
                </a:lnTo>
                <a:lnTo>
                  <a:pt x="2325878" y="1268856"/>
                </a:lnTo>
                <a:lnTo>
                  <a:pt x="2363861" y="1268856"/>
                </a:lnTo>
                <a:lnTo>
                  <a:pt x="2363851" y="1268094"/>
                </a:lnTo>
                <a:lnTo>
                  <a:pt x="2361236" y="1192911"/>
                </a:lnTo>
                <a:close/>
              </a:path>
              <a:path w="2366010" h="2440304">
                <a:moveTo>
                  <a:pt x="2357360" y="1118362"/>
                </a:moveTo>
                <a:lnTo>
                  <a:pt x="2319147" y="1118362"/>
                </a:lnTo>
                <a:lnTo>
                  <a:pt x="2323084" y="1193164"/>
                </a:lnTo>
                <a:lnTo>
                  <a:pt x="2323084" y="1192911"/>
                </a:lnTo>
                <a:lnTo>
                  <a:pt x="2361236" y="1192911"/>
                </a:lnTo>
                <a:lnTo>
                  <a:pt x="2361184" y="1191387"/>
                </a:lnTo>
                <a:lnTo>
                  <a:pt x="2357360" y="1118362"/>
                </a:lnTo>
                <a:close/>
              </a:path>
              <a:path w="2366010" h="2440304">
                <a:moveTo>
                  <a:pt x="2345519" y="974216"/>
                </a:moveTo>
                <a:lnTo>
                  <a:pt x="2307209" y="974216"/>
                </a:lnTo>
                <a:lnTo>
                  <a:pt x="2313940" y="1045844"/>
                </a:lnTo>
                <a:lnTo>
                  <a:pt x="2319147" y="1118742"/>
                </a:lnTo>
                <a:lnTo>
                  <a:pt x="2319147" y="1118362"/>
                </a:lnTo>
                <a:lnTo>
                  <a:pt x="2357360" y="1118362"/>
                </a:lnTo>
                <a:lnTo>
                  <a:pt x="2357247" y="1116202"/>
                </a:lnTo>
                <a:lnTo>
                  <a:pt x="2351786" y="1042542"/>
                </a:lnTo>
                <a:lnTo>
                  <a:pt x="2345519" y="974216"/>
                </a:lnTo>
                <a:close/>
              </a:path>
              <a:path w="2366010" h="2440304">
                <a:moveTo>
                  <a:pt x="2313813" y="1045463"/>
                </a:moveTo>
                <a:lnTo>
                  <a:pt x="2313840" y="1045844"/>
                </a:lnTo>
                <a:lnTo>
                  <a:pt x="2313813" y="1045463"/>
                </a:lnTo>
                <a:close/>
              </a:path>
              <a:path w="2366010" h="2440304">
                <a:moveTo>
                  <a:pt x="2337596" y="904875"/>
                </a:moveTo>
                <a:lnTo>
                  <a:pt x="2299208" y="904875"/>
                </a:lnTo>
                <a:lnTo>
                  <a:pt x="2307209" y="974725"/>
                </a:lnTo>
                <a:lnTo>
                  <a:pt x="2307209" y="974216"/>
                </a:lnTo>
                <a:lnTo>
                  <a:pt x="2345519" y="974216"/>
                </a:lnTo>
                <a:lnTo>
                  <a:pt x="2345182" y="970533"/>
                </a:lnTo>
                <a:lnTo>
                  <a:pt x="2337596" y="904875"/>
                </a:lnTo>
                <a:close/>
              </a:path>
              <a:path w="2366010" h="2440304">
                <a:moveTo>
                  <a:pt x="2317003" y="772159"/>
                </a:moveTo>
                <a:lnTo>
                  <a:pt x="2278380" y="772159"/>
                </a:lnTo>
                <a:lnTo>
                  <a:pt x="2278507" y="772794"/>
                </a:lnTo>
                <a:lnTo>
                  <a:pt x="2289683" y="838072"/>
                </a:lnTo>
                <a:lnTo>
                  <a:pt x="2299208" y="905382"/>
                </a:lnTo>
                <a:lnTo>
                  <a:pt x="2299208" y="904875"/>
                </a:lnTo>
                <a:lnTo>
                  <a:pt x="2337596" y="904875"/>
                </a:lnTo>
                <a:lnTo>
                  <a:pt x="2337054" y="900176"/>
                </a:lnTo>
                <a:lnTo>
                  <a:pt x="2327275" y="831850"/>
                </a:lnTo>
                <a:lnTo>
                  <a:pt x="2317003" y="772159"/>
                </a:lnTo>
                <a:close/>
              </a:path>
              <a:path w="2366010" h="2440304">
                <a:moveTo>
                  <a:pt x="2289556" y="837564"/>
                </a:moveTo>
                <a:lnTo>
                  <a:pt x="2289628" y="838072"/>
                </a:lnTo>
                <a:lnTo>
                  <a:pt x="2289556" y="837564"/>
                </a:lnTo>
                <a:close/>
              </a:path>
              <a:path w="2366010" h="2440304">
                <a:moveTo>
                  <a:pt x="2278395" y="772251"/>
                </a:moveTo>
                <a:lnTo>
                  <a:pt x="2278488" y="772794"/>
                </a:lnTo>
                <a:lnTo>
                  <a:pt x="2278395" y="772251"/>
                </a:lnTo>
                <a:close/>
              </a:path>
              <a:path w="2366010" h="2440304">
                <a:moveTo>
                  <a:pt x="2304275" y="708913"/>
                </a:moveTo>
                <a:lnTo>
                  <a:pt x="2265426" y="708913"/>
                </a:lnTo>
                <a:lnTo>
                  <a:pt x="2278395" y="772251"/>
                </a:lnTo>
                <a:lnTo>
                  <a:pt x="2317003" y="772159"/>
                </a:lnTo>
                <a:lnTo>
                  <a:pt x="2315845" y="765428"/>
                </a:lnTo>
                <a:lnTo>
                  <a:pt x="2304275" y="708913"/>
                </a:lnTo>
                <a:close/>
              </a:path>
              <a:path w="2366010" h="2440304">
                <a:moveTo>
                  <a:pt x="2289991" y="647953"/>
                </a:moveTo>
                <a:lnTo>
                  <a:pt x="2250821" y="647953"/>
                </a:lnTo>
                <a:lnTo>
                  <a:pt x="2265553" y="709549"/>
                </a:lnTo>
                <a:lnTo>
                  <a:pt x="2265426" y="708913"/>
                </a:lnTo>
                <a:lnTo>
                  <a:pt x="2304275" y="708913"/>
                </a:lnTo>
                <a:lnTo>
                  <a:pt x="2302637" y="700913"/>
                </a:lnTo>
                <a:lnTo>
                  <a:pt x="2289991" y="647953"/>
                </a:lnTo>
                <a:close/>
              </a:path>
              <a:path w="2366010" h="2440304">
                <a:moveTo>
                  <a:pt x="2255929" y="533145"/>
                </a:moveTo>
                <a:lnTo>
                  <a:pt x="2215896" y="533145"/>
                </a:lnTo>
                <a:lnTo>
                  <a:pt x="2234438" y="590168"/>
                </a:lnTo>
                <a:lnTo>
                  <a:pt x="2250948" y="648715"/>
                </a:lnTo>
                <a:lnTo>
                  <a:pt x="2250821" y="647953"/>
                </a:lnTo>
                <a:lnTo>
                  <a:pt x="2289991" y="647953"/>
                </a:lnTo>
                <a:lnTo>
                  <a:pt x="2287778" y="638682"/>
                </a:lnTo>
                <a:lnTo>
                  <a:pt x="2270760" y="578738"/>
                </a:lnTo>
                <a:lnTo>
                  <a:pt x="2255929" y="533145"/>
                </a:lnTo>
                <a:close/>
              </a:path>
              <a:path w="2366010" h="2440304">
                <a:moveTo>
                  <a:pt x="2234184" y="589406"/>
                </a:moveTo>
                <a:lnTo>
                  <a:pt x="2234399" y="590168"/>
                </a:lnTo>
                <a:lnTo>
                  <a:pt x="2234184" y="589406"/>
                </a:lnTo>
                <a:close/>
              </a:path>
              <a:path w="2366010" h="2440304">
                <a:moveTo>
                  <a:pt x="2236213" y="479678"/>
                </a:moveTo>
                <a:lnTo>
                  <a:pt x="2195449" y="479678"/>
                </a:lnTo>
                <a:lnTo>
                  <a:pt x="2195830" y="480567"/>
                </a:lnTo>
                <a:lnTo>
                  <a:pt x="2216150" y="534034"/>
                </a:lnTo>
                <a:lnTo>
                  <a:pt x="2215896" y="533145"/>
                </a:lnTo>
                <a:lnTo>
                  <a:pt x="2255929" y="533145"/>
                </a:lnTo>
                <a:lnTo>
                  <a:pt x="2251964" y="520953"/>
                </a:lnTo>
                <a:lnTo>
                  <a:pt x="2236213" y="479678"/>
                </a:lnTo>
                <a:close/>
              </a:path>
              <a:path w="2366010" h="2440304">
                <a:moveTo>
                  <a:pt x="2195514" y="479851"/>
                </a:moveTo>
                <a:lnTo>
                  <a:pt x="2195787" y="480567"/>
                </a:lnTo>
                <a:lnTo>
                  <a:pt x="2195514" y="479851"/>
                </a:lnTo>
                <a:close/>
              </a:path>
              <a:path w="2366010" h="2440304">
                <a:moveTo>
                  <a:pt x="2214607" y="428625"/>
                </a:moveTo>
                <a:lnTo>
                  <a:pt x="2172970" y="428625"/>
                </a:lnTo>
                <a:lnTo>
                  <a:pt x="2173478" y="429640"/>
                </a:lnTo>
                <a:lnTo>
                  <a:pt x="2195514" y="479851"/>
                </a:lnTo>
                <a:lnTo>
                  <a:pt x="2195449" y="479678"/>
                </a:lnTo>
                <a:lnTo>
                  <a:pt x="2236213" y="479678"/>
                </a:lnTo>
                <a:lnTo>
                  <a:pt x="2230882" y="465708"/>
                </a:lnTo>
                <a:lnTo>
                  <a:pt x="2214607" y="428625"/>
                </a:lnTo>
                <a:close/>
              </a:path>
              <a:path w="2366010" h="2440304">
                <a:moveTo>
                  <a:pt x="2173035" y="428774"/>
                </a:moveTo>
                <a:lnTo>
                  <a:pt x="2173417" y="429640"/>
                </a:lnTo>
                <a:lnTo>
                  <a:pt x="2173035" y="428774"/>
                </a:lnTo>
                <a:close/>
              </a:path>
              <a:path w="2366010" h="2440304">
                <a:moveTo>
                  <a:pt x="2191249" y="380618"/>
                </a:moveTo>
                <a:lnTo>
                  <a:pt x="2148459" y="380618"/>
                </a:lnTo>
                <a:lnTo>
                  <a:pt x="2173035" y="428774"/>
                </a:lnTo>
                <a:lnTo>
                  <a:pt x="2172970" y="428625"/>
                </a:lnTo>
                <a:lnTo>
                  <a:pt x="2214607" y="428625"/>
                </a:lnTo>
                <a:lnTo>
                  <a:pt x="2207641" y="412750"/>
                </a:lnTo>
                <a:lnTo>
                  <a:pt x="2191249" y="380618"/>
                </a:lnTo>
                <a:close/>
              </a:path>
              <a:path w="2366010" h="2440304">
                <a:moveTo>
                  <a:pt x="2165859" y="335152"/>
                </a:moveTo>
                <a:lnTo>
                  <a:pt x="2121662" y="335152"/>
                </a:lnTo>
                <a:lnTo>
                  <a:pt x="2148967" y="381634"/>
                </a:lnTo>
                <a:lnTo>
                  <a:pt x="2148459" y="380618"/>
                </a:lnTo>
                <a:lnTo>
                  <a:pt x="2191249" y="380618"/>
                </a:lnTo>
                <a:lnTo>
                  <a:pt x="2182114" y="362712"/>
                </a:lnTo>
                <a:lnTo>
                  <a:pt x="2165859" y="335152"/>
                </a:lnTo>
                <a:close/>
              </a:path>
              <a:path w="2366010" h="2440304">
                <a:moveTo>
                  <a:pt x="2138867" y="292862"/>
                </a:moveTo>
                <a:lnTo>
                  <a:pt x="2092706" y="292862"/>
                </a:lnTo>
                <a:lnTo>
                  <a:pt x="2093468" y="293877"/>
                </a:lnTo>
                <a:lnTo>
                  <a:pt x="2122297" y="336295"/>
                </a:lnTo>
                <a:lnTo>
                  <a:pt x="2121662" y="335152"/>
                </a:lnTo>
                <a:lnTo>
                  <a:pt x="2165859" y="335152"/>
                </a:lnTo>
                <a:lnTo>
                  <a:pt x="2154174" y="315340"/>
                </a:lnTo>
                <a:lnTo>
                  <a:pt x="2138867" y="292862"/>
                </a:lnTo>
                <a:close/>
              </a:path>
              <a:path w="2366010" h="2440304">
                <a:moveTo>
                  <a:pt x="2092970" y="293249"/>
                </a:moveTo>
                <a:lnTo>
                  <a:pt x="2093398" y="293877"/>
                </a:lnTo>
                <a:lnTo>
                  <a:pt x="2092970" y="293249"/>
                </a:lnTo>
                <a:close/>
              </a:path>
              <a:path w="2366010" h="2440304">
                <a:moveTo>
                  <a:pt x="2092706" y="292862"/>
                </a:moveTo>
                <a:lnTo>
                  <a:pt x="2092970" y="293249"/>
                </a:lnTo>
                <a:lnTo>
                  <a:pt x="2093468" y="293877"/>
                </a:lnTo>
                <a:lnTo>
                  <a:pt x="2092706" y="292862"/>
                </a:lnTo>
                <a:close/>
              </a:path>
              <a:path w="2366010" h="2440304">
                <a:moveTo>
                  <a:pt x="2110087" y="253491"/>
                </a:moveTo>
                <a:lnTo>
                  <a:pt x="2061464" y="253491"/>
                </a:lnTo>
                <a:lnTo>
                  <a:pt x="2092970" y="293249"/>
                </a:lnTo>
                <a:lnTo>
                  <a:pt x="2092706" y="292862"/>
                </a:lnTo>
                <a:lnTo>
                  <a:pt x="2138867" y="292862"/>
                </a:lnTo>
                <a:lnTo>
                  <a:pt x="2123821" y="270763"/>
                </a:lnTo>
                <a:lnTo>
                  <a:pt x="2110087" y="253491"/>
                </a:lnTo>
                <a:close/>
              </a:path>
              <a:path w="2366010" h="2440304">
                <a:moveTo>
                  <a:pt x="2027682" y="217296"/>
                </a:moveTo>
                <a:lnTo>
                  <a:pt x="2062352" y="254634"/>
                </a:lnTo>
                <a:lnTo>
                  <a:pt x="2061464" y="253491"/>
                </a:lnTo>
                <a:lnTo>
                  <a:pt x="2110087" y="253491"/>
                </a:lnTo>
                <a:lnTo>
                  <a:pt x="2090801" y="229234"/>
                </a:lnTo>
                <a:lnTo>
                  <a:pt x="2080672" y="218312"/>
                </a:lnTo>
                <a:lnTo>
                  <a:pt x="2028825" y="218312"/>
                </a:lnTo>
                <a:lnTo>
                  <a:pt x="2027682" y="217296"/>
                </a:lnTo>
                <a:close/>
              </a:path>
              <a:path w="2366010" h="2440304">
                <a:moveTo>
                  <a:pt x="2064536" y="200913"/>
                </a:moveTo>
                <a:lnTo>
                  <a:pt x="2009902" y="200913"/>
                </a:lnTo>
                <a:lnTo>
                  <a:pt x="2011045" y="201929"/>
                </a:lnTo>
                <a:lnTo>
                  <a:pt x="2028825" y="218312"/>
                </a:lnTo>
                <a:lnTo>
                  <a:pt x="2080672" y="218312"/>
                </a:lnTo>
                <a:lnTo>
                  <a:pt x="2064536" y="200913"/>
                </a:lnTo>
                <a:close/>
              </a:path>
              <a:path w="2366010" h="2440304">
                <a:moveTo>
                  <a:pt x="2010782" y="201723"/>
                </a:moveTo>
                <a:lnTo>
                  <a:pt x="2011006" y="201929"/>
                </a:lnTo>
                <a:lnTo>
                  <a:pt x="2010782" y="201723"/>
                </a:lnTo>
                <a:close/>
              </a:path>
              <a:path w="2366010" h="2440304">
                <a:moveTo>
                  <a:pt x="2009902" y="200913"/>
                </a:moveTo>
                <a:lnTo>
                  <a:pt x="2010782" y="201723"/>
                </a:lnTo>
                <a:lnTo>
                  <a:pt x="2011045" y="201929"/>
                </a:lnTo>
                <a:lnTo>
                  <a:pt x="2009902" y="200913"/>
                </a:lnTo>
                <a:close/>
              </a:path>
              <a:path w="2366010" h="2440304">
                <a:moveTo>
                  <a:pt x="1990217" y="185546"/>
                </a:moveTo>
                <a:lnTo>
                  <a:pt x="2010782" y="201723"/>
                </a:lnTo>
                <a:lnTo>
                  <a:pt x="2009902" y="200913"/>
                </a:lnTo>
                <a:lnTo>
                  <a:pt x="2064536" y="200913"/>
                </a:lnTo>
                <a:lnTo>
                  <a:pt x="2055114" y="190753"/>
                </a:lnTo>
                <a:lnTo>
                  <a:pt x="2050129" y="186181"/>
                </a:lnTo>
                <a:lnTo>
                  <a:pt x="1991233" y="186181"/>
                </a:lnTo>
                <a:lnTo>
                  <a:pt x="1990217" y="185546"/>
                </a:lnTo>
                <a:close/>
              </a:path>
              <a:path w="2366010" h="2440304">
                <a:moveTo>
                  <a:pt x="2033086" y="170814"/>
                </a:moveTo>
                <a:lnTo>
                  <a:pt x="1968881" y="170814"/>
                </a:lnTo>
                <a:lnTo>
                  <a:pt x="1969897" y="171450"/>
                </a:lnTo>
                <a:lnTo>
                  <a:pt x="1991233" y="186181"/>
                </a:lnTo>
                <a:lnTo>
                  <a:pt x="2050129" y="186181"/>
                </a:lnTo>
                <a:lnTo>
                  <a:pt x="2035175" y="172465"/>
                </a:lnTo>
                <a:lnTo>
                  <a:pt x="2033086" y="170814"/>
                </a:lnTo>
                <a:close/>
              </a:path>
              <a:path w="2366010" h="2440304">
                <a:moveTo>
                  <a:pt x="102362" y="72262"/>
                </a:moveTo>
                <a:lnTo>
                  <a:pt x="0" y="148843"/>
                </a:lnTo>
                <a:lnTo>
                  <a:pt x="122682" y="184784"/>
                </a:lnTo>
                <a:lnTo>
                  <a:pt x="116535" y="150749"/>
                </a:lnTo>
                <a:lnTo>
                  <a:pt x="97027" y="150749"/>
                </a:lnTo>
                <a:lnTo>
                  <a:pt x="90424" y="113156"/>
                </a:lnTo>
                <a:lnTo>
                  <a:pt x="109155" y="109880"/>
                </a:lnTo>
                <a:lnTo>
                  <a:pt x="102362" y="72262"/>
                </a:lnTo>
                <a:close/>
              </a:path>
              <a:path w="2366010" h="2440304">
                <a:moveTo>
                  <a:pt x="1969212" y="171042"/>
                </a:moveTo>
                <a:lnTo>
                  <a:pt x="1969804" y="171450"/>
                </a:lnTo>
                <a:lnTo>
                  <a:pt x="1969212" y="171042"/>
                </a:lnTo>
                <a:close/>
              </a:path>
              <a:path w="2366010" h="2440304">
                <a:moveTo>
                  <a:pt x="1968881" y="170814"/>
                </a:moveTo>
                <a:lnTo>
                  <a:pt x="1969212" y="171042"/>
                </a:lnTo>
                <a:lnTo>
                  <a:pt x="1969897" y="171450"/>
                </a:lnTo>
                <a:lnTo>
                  <a:pt x="1968881" y="170814"/>
                </a:lnTo>
                <a:close/>
              </a:path>
              <a:path w="2366010" h="2440304">
                <a:moveTo>
                  <a:pt x="1945767" y="157099"/>
                </a:moveTo>
                <a:lnTo>
                  <a:pt x="1969212" y="171042"/>
                </a:lnTo>
                <a:lnTo>
                  <a:pt x="1968881" y="170814"/>
                </a:lnTo>
                <a:lnTo>
                  <a:pt x="2033086" y="170814"/>
                </a:lnTo>
                <a:lnTo>
                  <a:pt x="2016382" y="157606"/>
                </a:lnTo>
                <a:lnTo>
                  <a:pt x="1946783" y="157606"/>
                </a:lnTo>
                <a:lnTo>
                  <a:pt x="1945767" y="157099"/>
                </a:lnTo>
                <a:close/>
              </a:path>
              <a:path w="2366010" h="2440304">
                <a:moveTo>
                  <a:pt x="1997323" y="144144"/>
                </a:moveTo>
                <a:lnTo>
                  <a:pt x="1921002" y="144144"/>
                </a:lnTo>
                <a:lnTo>
                  <a:pt x="1946783" y="157606"/>
                </a:lnTo>
                <a:lnTo>
                  <a:pt x="2016382" y="157606"/>
                </a:lnTo>
                <a:lnTo>
                  <a:pt x="2013331" y="155193"/>
                </a:lnTo>
                <a:lnTo>
                  <a:pt x="1997323" y="144144"/>
                </a:lnTo>
                <a:close/>
              </a:path>
              <a:path w="2366010" h="2440304">
                <a:moveTo>
                  <a:pt x="109155" y="109880"/>
                </a:moveTo>
                <a:lnTo>
                  <a:pt x="90424" y="113156"/>
                </a:lnTo>
                <a:lnTo>
                  <a:pt x="97027" y="150749"/>
                </a:lnTo>
                <a:lnTo>
                  <a:pt x="115936" y="147430"/>
                </a:lnTo>
                <a:lnTo>
                  <a:pt x="109155" y="109880"/>
                </a:lnTo>
                <a:close/>
              </a:path>
              <a:path w="2366010" h="2440304">
                <a:moveTo>
                  <a:pt x="115936" y="147430"/>
                </a:moveTo>
                <a:lnTo>
                  <a:pt x="97027" y="150749"/>
                </a:lnTo>
                <a:lnTo>
                  <a:pt x="116535" y="150749"/>
                </a:lnTo>
                <a:lnTo>
                  <a:pt x="115936" y="147430"/>
                </a:lnTo>
                <a:close/>
              </a:path>
              <a:path w="2366010" h="2440304">
                <a:moveTo>
                  <a:pt x="1227074" y="0"/>
                </a:moveTo>
                <a:lnTo>
                  <a:pt x="1139444" y="1269"/>
                </a:lnTo>
                <a:lnTo>
                  <a:pt x="1051178" y="4190"/>
                </a:lnTo>
                <a:lnTo>
                  <a:pt x="875792" y="14350"/>
                </a:lnTo>
                <a:lnTo>
                  <a:pt x="789432" y="21336"/>
                </a:lnTo>
                <a:lnTo>
                  <a:pt x="704723" y="29082"/>
                </a:lnTo>
                <a:lnTo>
                  <a:pt x="622300" y="37718"/>
                </a:lnTo>
                <a:lnTo>
                  <a:pt x="466344" y="56261"/>
                </a:lnTo>
                <a:lnTo>
                  <a:pt x="325500" y="75564"/>
                </a:lnTo>
                <a:lnTo>
                  <a:pt x="204343" y="93979"/>
                </a:lnTo>
                <a:lnTo>
                  <a:pt x="109155" y="109880"/>
                </a:lnTo>
                <a:lnTo>
                  <a:pt x="115936" y="147430"/>
                </a:lnTo>
                <a:lnTo>
                  <a:pt x="135382" y="144017"/>
                </a:lnTo>
                <a:lnTo>
                  <a:pt x="158750" y="139953"/>
                </a:lnTo>
                <a:lnTo>
                  <a:pt x="159384" y="139953"/>
                </a:lnTo>
                <a:lnTo>
                  <a:pt x="210438" y="131699"/>
                </a:lnTo>
                <a:lnTo>
                  <a:pt x="267970" y="122554"/>
                </a:lnTo>
                <a:lnTo>
                  <a:pt x="268695" y="122554"/>
                </a:lnTo>
                <a:lnTo>
                  <a:pt x="330962" y="113283"/>
                </a:lnTo>
                <a:lnTo>
                  <a:pt x="399034" y="103758"/>
                </a:lnTo>
                <a:lnTo>
                  <a:pt x="471297" y="94106"/>
                </a:lnTo>
                <a:lnTo>
                  <a:pt x="471043" y="94106"/>
                </a:lnTo>
                <a:lnTo>
                  <a:pt x="547243" y="84708"/>
                </a:lnTo>
                <a:lnTo>
                  <a:pt x="547115" y="84708"/>
                </a:lnTo>
                <a:lnTo>
                  <a:pt x="626490" y="75564"/>
                </a:lnTo>
                <a:lnTo>
                  <a:pt x="708533" y="67055"/>
                </a:lnTo>
                <a:lnTo>
                  <a:pt x="708278" y="67055"/>
                </a:lnTo>
                <a:lnTo>
                  <a:pt x="792734" y="59308"/>
                </a:lnTo>
                <a:lnTo>
                  <a:pt x="878586" y="52450"/>
                </a:lnTo>
                <a:lnTo>
                  <a:pt x="878205" y="52450"/>
                </a:lnTo>
                <a:lnTo>
                  <a:pt x="1053084" y="42163"/>
                </a:lnTo>
                <a:lnTo>
                  <a:pt x="1056359" y="42163"/>
                </a:lnTo>
                <a:lnTo>
                  <a:pt x="1140460" y="39242"/>
                </a:lnTo>
                <a:lnTo>
                  <a:pt x="1140078" y="39242"/>
                </a:lnTo>
                <a:lnTo>
                  <a:pt x="1227336" y="38101"/>
                </a:lnTo>
                <a:lnTo>
                  <a:pt x="1710997" y="38100"/>
                </a:lnTo>
                <a:lnTo>
                  <a:pt x="1640586" y="25780"/>
                </a:lnTo>
                <a:lnTo>
                  <a:pt x="1563115" y="15747"/>
                </a:lnTo>
                <a:lnTo>
                  <a:pt x="1482344" y="8254"/>
                </a:lnTo>
                <a:lnTo>
                  <a:pt x="1399159" y="3175"/>
                </a:lnTo>
                <a:lnTo>
                  <a:pt x="1313814" y="507"/>
                </a:lnTo>
                <a:lnTo>
                  <a:pt x="1227074" y="0"/>
                </a:lnTo>
                <a:close/>
              </a:path>
              <a:path w="2366010" h="2440304">
                <a:moveTo>
                  <a:pt x="1894873" y="132212"/>
                </a:moveTo>
                <a:lnTo>
                  <a:pt x="1921890" y="144652"/>
                </a:lnTo>
                <a:lnTo>
                  <a:pt x="1921002" y="144144"/>
                </a:lnTo>
                <a:lnTo>
                  <a:pt x="1997323" y="144144"/>
                </a:lnTo>
                <a:lnTo>
                  <a:pt x="1989963" y="139064"/>
                </a:lnTo>
                <a:lnTo>
                  <a:pt x="1979094" y="132587"/>
                </a:lnTo>
                <a:lnTo>
                  <a:pt x="1895856" y="132587"/>
                </a:lnTo>
                <a:lnTo>
                  <a:pt x="1894873" y="132212"/>
                </a:lnTo>
                <a:close/>
              </a:path>
              <a:path w="2366010" h="2440304">
                <a:moveTo>
                  <a:pt x="159384" y="139953"/>
                </a:moveTo>
                <a:lnTo>
                  <a:pt x="158750" y="139953"/>
                </a:lnTo>
                <a:lnTo>
                  <a:pt x="159384" y="139953"/>
                </a:lnTo>
                <a:close/>
              </a:path>
              <a:path w="2366010" h="2440304">
                <a:moveTo>
                  <a:pt x="1894586" y="132079"/>
                </a:moveTo>
                <a:lnTo>
                  <a:pt x="1894873" y="132212"/>
                </a:lnTo>
                <a:lnTo>
                  <a:pt x="1895856" y="132587"/>
                </a:lnTo>
                <a:lnTo>
                  <a:pt x="1894586" y="132079"/>
                </a:lnTo>
                <a:close/>
              </a:path>
              <a:path w="2366010" h="2440304">
                <a:moveTo>
                  <a:pt x="1978242" y="132079"/>
                </a:moveTo>
                <a:lnTo>
                  <a:pt x="1894586" y="132079"/>
                </a:lnTo>
                <a:lnTo>
                  <a:pt x="1895856" y="132587"/>
                </a:lnTo>
                <a:lnTo>
                  <a:pt x="1979094" y="132587"/>
                </a:lnTo>
                <a:lnTo>
                  <a:pt x="1978242" y="132079"/>
                </a:lnTo>
                <a:close/>
              </a:path>
              <a:path w="2366010" h="2440304">
                <a:moveTo>
                  <a:pt x="1937999" y="110108"/>
                </a:moveTo>
                <a:lnTo>
                  <a:pt x="1837055" y="110108"/>
                </a:lnTo>
                <a:lnTo>
                  <a:pt x="1838452" y="110616"/>
                </a:lnTo>
                <a:lnTo>
                  <a:pt x="1894873" y="132212"/>
                </a:lnTo>
                <a:lnTo>
                  <a:pt x="1894586" y="132079"/>
                </a:lnTo>
                <a:lnTo>
                  <a:pt x="1978242" y="132079"/>
                </a:lnTo>
                <a:lnTo>
                  <a:pt x="1964817" y="124078"/>
                </a:lnTo>
                <a:lnTo>
                  <a:pt x="1938274" y="110236"/>
                </a:lnTo>
                <a:lnTo>
                  <a:pt x="1937999" y="110108"/>
                </a:lnTo>
                <a:close/>
              </a:path>
              <a:path w="2366010" h="2440304">
                <a:moveTo>
                  <a:pt x="268695" y="122554"/>
                </a:moveTo>
                <a:lnTo>
                  <a:pt x="267970" y="122554"/>
                </a:lnTo>
                <a:lnTo>
                  <a:pt x="268695" y="122554"/>
                </a:lnTo>
                <a:close/>
              </a:path>
              <a:path w="2366010" h="2440304">
                <a:moveTo>
                  <a:pt x="1838146" y="110526"/>
                </a:moveTo>
                <a:lnTo>
                  <a:pt x="1838383" y="110616"/>
                </a:lnTo>
                <a:lnTo>
                  <a:pt x="1838146" y="110526"/>
                </a:lnTo>
                <a:close/>
              </a:path>
              <a:path w="2366010" h="2440304">
                <a:moveTo>
                  <a:pt x="1837055" y="110108"/>
                </a:moveTo>
                <a:lnTo>
                  <a:pt x="1838146" y="110526"/>
                </a:lnTo>
                <a:lnTo>
                  <a:pt x="1838452" y="110616"/>
                </a:lnTo>
                <a:lnTo>
                  <a:pt x="1837055" y="110108"/>
                </a:lnTo>
                <a:close/>
              </a:path>
              <a:path w="2366010" h="2440304">
                <a:moveTo>
                  <a:pt x="1774317" y="91566"/>
                </a:moveTo>
                <a:lnTo>
                  <a:pt x="1838146" y="110526"/>
                </a:lnTo>
                <a:lnTo>
                  <a:pt x="1837055" y="110108"/>
                </a:lnTo>
                <a:lnTo>
                  <a:pt x="1937999" y="110108"/>
                </a:lnTo>
                <a:lnTo>
                  <a:pt x="1909952" y="97154"/>
                </a:lnTo>
                <a:lnTo>
                  <a:pt x="1895966" y="91820"/>
                </a:lnTo>
                <a:lnTo>
                  <a:pt x="1775460" y="91820"/>
                </a:lnTo>
                <a:lnTo>
                  <a:pt x="1774317" y="91566"/>
                </a:lnTo>
                <a:close/>
              </a:path>
              <a:path w="2366010" h="2440304">
                <a:moveTo>
                  <a:pt x="1854338" y="75945"/>
                </a:moveTo>
                <a:lnTo>
                  <a:pt x="1706626" y="75945"/>
                </a:lnTo>
                <a:lnTo>
                  <a:pt x="1775460" y="91820"/>
                </a:lnTo>
                <a:lnTo>
                  <a:pt x="1895966" y="91820"/>
                </a:lnTo>
                <a:lnTo>
                  <a:pt x="1854338" y="75945"/>
                </a:lnTo>
                <a:close/>
              </a:path>
              <a:path w="2366010" h="2440304">
                <a:moveTo>
                  <a:pt x="1813245" y="63372"/>
                </a:moveTo>
                <a:lnTo>
                  <a:pt x="1634489" y="63372"/>
                </a:lnTo>
                <a:lnTo>
                  <a:pt x="1635252" y="63500"/>
                </a:lnTo>
                <a:lnTo>
                  <a:pt x="1707642" y="76200"/>
                </a:lnTo>
                <a:lnTo>
                  <a:pt x="1706626" y="75945"/>
                </a:lnTo>
                <a:lnTo>
                  <a:pt x="1854338" y="75945"/>
                </a:lnTo>
                <a:lnTo>
                  <a:pt x="1850009" y="74294"/>
                </a:lnTo>
                <a:lnTo>
                  <a:pt x="1813245" y="63372"/>
                </a:lnTo>
                <a:close/>
              </a:path>
              <a:path w="2366010" h="2440304">
                <a:moveTo>
                  <a:pt x="1635103" y="63480"/>
                </a:moveTo>
                <a:lnTo>
                  <a:pt x="1635252" y="63500"/>
                </a:lnTo>
                <a:lnTo>
                  <a:pt x="1635103" y="63480"/>
                </a:lnTo>
                <a:close/>
              </a:path>
              <a:path w="2366010" h="2440304">
                <a:moveTo>
                  <a:pt x="1778542" y="53466"/>
                </a:moveTo>
                <a:lnTo>
                  <a:pt x="1558544" y="53466"/>
                </a:lnTo>
                <a:lnTo>
                  <a:pt x="1635103" y="63480"/>
                </a:lnTo>
                <a:lnTo>
                  <a:pt x="1634489" y="63372"/>
                </a:lnTo>
                <a:lnTo>
                  <a:pt x="1813245" y="63372"/>
                </a:lnTo>
                <a:lnTo>
                  <a:pt x="1784603" y="54863"/>
                </a:lnTo>
                <a:lnTo>
                  <a:pt x="1778542" y="53466"/>
                </a:lnTo>
                <a:close/>
              </a:path>
              <a:path w="2366010" h="2440304">
                <a:moveTo>
                  <a:pt x="1710997" y="38100"/>
                </a:moveTo>
                <a:lnTo>
                  <a:pt x="1227336" y="38101"/>
                </a:lnTo>
                <a:lnTo>
                  <a:pt x="1313307" y="38607"/>
                </a:lnTo>
                <a:lnTo>
                  <a:pt x="1312926" y="38607"/>
                </a:lnTo>
                <a:lnTo>
                  <a:pt x="1397635" y="41275"/>
                </a:lnTo>
                <a:lnTo>
                  <a:pt x="1397127" y="41275"/>
                </a:lnTo>
                <a:lnTo>
                  <a:pt x="1479803" y="46227"/>
                </a:lnTo>
                <a:lnTo>
                  <a:pt x="1479169" y="46227"/>
                </a:lnTo>
                <a:lnTo>
                  <a:pt x="1559178" y="53593"/>
                </a:lnTo>
                <a:lnTo>
                  <a:pt x="1558544" y="53466"/>
                </a:lnTo>
                <a:lnTo>
                  <a:pt x="1778542" y="53466"/>
                </a:lnTo>
                <a:lnTo>
                  <a:pt x="1714627" y="38734"/>
                </a:lnTo>
                <a:lnTo>
                  <a:pt x="1710997" y="38100"/>
                </a:lnTo>
                <a:close/>
              </a:path>
              <a:path w="2366010" h="2440304">
                <a:moveTo>
                  <a:pt x="1056359" y="42163"/>
                </a:moveTo>
                <a:lnTo>
                  <a:pt x="1053084" y="42163"/>
                </a:lnTo>
                <a:lnTo>
                  <a:pt x="1052702" y="42290"/>
                </a:lnTo>
                <a:lnTo>
                  <a:pt x="1056359" y="42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99794" y="2844165"/>
            <a:ext cx="326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3785" y="3396741"/>
            <a:ext cx="1532255" cy="377190"/>
            <a:chOff x="5653785" y="3396741"/>
            <a:chExt cx="1532255" cy="377190"/>
          </a:xfrm>
        </p:grpSpPr>
        <p:sp>
          <p:nvSpPr>
            <p:cNvPr id="3" name="object 3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1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80" y="346456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458721" y="364236"/>
                  </a:lnTo>
                  <a:lnTo>
                    <a:pt x="1482351" y="359465"/>
                  </a:lnTo>
                  <a:lnTo>
                    <a:pt x="1501647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60135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458721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7" y="346456"/>
                  </a:lnTo>
                  <a:lnTo>
                    <a:pt x="1482351" y="359465"/>
                  </a:lnTo>
                  <a:lnTo>
                    <a:pt x="1458721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80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73521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37/127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6461" y="3396741"/>
            <a:ext cx="1532255" cy="377190"/>
            <a:chOff x="8776461" y="3396741"/>
            <a:chExt cx="1532255" cy="377190"/>
          </a:xfrm>
        </p:grpSpPr>
        <p:sp>
          <p:nvSpPr>
            <p:cNvPr id="7" name="object 7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145872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458722" y="364236"/>
                  </a:lnTo>
                  <a:lnTo>
                    <a:pt x="1482351" y="359465"/>
                  </a:lnTo>
                  <a:lnTo>
                    <a:pt x="1501648" y="346456"/>
                  </a:lnTo>
                  <a:lnTo>
                    <a:pt x="1514657" y="327159"/>
                  </a:lnTo>
                  <a:lnTo>
                    <a:pt x="1519428" y="303530"/>
                  </a:lnTo>
                  <a:lnTo>
                    <a:pt x="1519428" y="60706"/>
                  </a:lnTo>
                  <a:lnTo>
                    <a:pt x="1514657" y="37076"/>
                  </a:lnTo>
                  <a:lnTo>
                    <a:pt x="1501648" y="17780"/>
                  </a:lnTo>
                  <a:lnTo>
                    <a:pt x="1482351" y="4770"/>
                  </a:lnTo>
                  <a:lnTo>
                    <a:pt x="1458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82811" y="3403091"/>
              <a:ext cx="1519555" cy="364490"/>
            </a:xfrm>
            <a:custGeom>
              <a:avLst/>
              <a:gdLst/>
              <a:ahLst/>
              <a:cxnLst/>
              <a:rect l="l" t="t" r="r" b="b"/>
              <a:pathLst>
                <a:path w="1519554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458722" y="0"/>
                  </a:lnTo>
                  <a:lnTo>
                    <a:pt x="1482351" y="4770"/>
                  </a:lnTo>
                  <a:lnTo>
                    <a:pt x="1501648" y="17780"/>
                  </a:lnTo>
                  <a:lnTo>
                    <a:pt x="1514657" y="37076"/>
                  </a:lnTo>
                  <a:lnTo>
                    <a:pt x="1519428" y="60706"/>
                  </a:lnTo>
                  <a:lnTo>
                    <a:pt x="1519428" y="303530"/>
                  </a:lnTo>
                  <a:lnTo>
                    <a:pt x="1514657" y="327159"/>
                  </a:lnTo>
                  <a:lnTo>
                    <a:pt x="1501648" y="346456"/>
                  </a:lnTo>
                  <a:lnTo>
                    <a:pt x="1482351" y="359465"/>
                  </a:lnTo>
                  <a:lnTo>
                    <a:pt x="1458722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95943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81418" y="2572257"/>
            <a:ext cx="1532255" cy="513080"/>
            <a:chOff x="7281418" y="2572257"/>
            <a:chExt cx="1532255" cy="513080"/>
          </a:xfrm>
        </p:grpSpPr>
        <p:sp>
          <p:nvSpPr>
            <p:cNvPr id="11" name="object 11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1436115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436115" y="499871"/>
                  </a:lnTo>
                  <a:lnTo>
                    <a:pt x="1468528" y="493319"/>
                  </a:lnTo>
                  <a:lnTo>
                    <a:pt x="1495012" y="475456"/>
                  </a:lnTo>
                  <a:lnTo>
                    <a:pt x="1512875" y="448972"/>
                  </a:lnTo>
                  <a:lnTo>
                    <a:pt x="1519427" y="416559"/>
                  </a:lnTo>
                  <a:lnTo>
                    <a:pt x="1519427" y="83312"/>
                  </a:lnTo>
                  <a:lnTo>
                    <a:pt x="1512875" y="50899"/>
                  </a:lnTo>
                  <a:lnTo>
                    <a:pt x="1495012" y="24415"/>
                  </a:lnTo>
                  <a:lnTo>
                    <a:pt x="1468528" y="6552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768" y="2578607"/>
              <a:ext cx="1519555" cy="500380"/>
            </a:xfrm>
            <a:custGeom>
              <a:avLst/>
              <a:gdLst/>
              <a:ahLst/>
              <a:cxnLst/>
              <a:rect l="l" t="t" r="r" b="b"/>
              <a:pathLst>
                <a:path w="1519554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436115" y="0"/>
                  </a:lnTo>
                  <a:lnTo>
                    <a:pt x="1468528" y="6552"/>
                  </a:lnTo>
                  <a:lnTo>
                    <a:pt x="1495012" y="24415"/>
                  </a:lnTo>
                  <a:lnTo>
                    <a:pt x="1512875" y="50899"/>
                  </a:lnTo>
                  <a:lnTo>
                    <a:pt x="1519427" y="83312"/>
                  </a:lnTo>
                  <a:lnTo>
                    <a:pt x="1519427" y="416559"/>
                  </a:lnTo>
                  <a:lnTo>
                    <a:pt x="1512875" y="448972"/>
                  </a:lnTo>
                  <a:lnTo>
                    <a:pt x="1495012" y="475456"/>
                  </a:lnTo>
                  <a:lnTo>
                    <a:pt x="1468528" y="493319"/>
                  </a:lnTo>
                  <a:lnTo>
                    <a:pt x="1436115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64766" y="446277"/>
            <a:ext cx="6744334" cy="3144520"/>
            <a:chOff x="2064766" y="446277"/>
            <a:chExt cx="6744334" cy="3144520"/>
          </a:xfrm>
        </p:grpSpPr>
        <p:sp>
          <p:nvSpPr>
            <p:cNvPr id="15" name="object 15"/>
            <p:cNvSpPr/>
            <p:nvPr/>
          </p:nvSpPr>
          <p:spPr>
            <a:xfrm>
              <a:off x="7180326" y="3062731"/>
              <a:ext cx="1628775" cy="528320"/>
            </a:xfrm>
            <a:custGeom>
              <a:avLst/>
              <a:gdLst/>
              <a:ahLst/>
              <a:cxnLst/>
              <a:rect l="l" t="t" r="r" b="b"/>
              <a:pathLst>
                <a:path w="1628775" h="528320">
                  <a:moveTo>
                    <a:pt x="1628648" y="527824"/>
                  </a:moveTo>
                  <a:lnTo>
                    <a:pt x="1607515" y="490474"/>
                  </a:lnTo>
                  <a:lnTo>
                    <a:pt x="1565783" y="416687"/>
                  </a:lnTo>
                  <a:lnTo>
                    <a:pt x="1544510" y="448233"/>
                  </a:lnTo>
                  <a:lnTo>
                    <a:pt x="879348" y="762"/>
                  </a:lnTo>
                  <a:lnTo>
                    <a:pt x="868095" y="17373"/>
                  </a:lnTo>
                  <a:lnTo>
                    <a:pt x="858012" y="0"/>
                  </a:lnTo>
                  <a:lnTo>
                    <a:pt x="89065" y="449008"/>
                  </a:lnTo>
                  <a:lnTo>
                    <a:pt x="69850" y="416052"/>
                  </a:lnTo>
                  <a:lnTo>
                    <a:pt x="0" y="523125"/>
                  </a:lnTo>
                  <a:lnTo>
                    <a:pt x="127508" y="514858"/>
                  </a:lnTo>
                  <a:lnTo>
                    <a:pt x="113868" y="491490"/>
                  </a:lnTo>
                  <a:lnTo>
                    <a:pt x="108267" y="481888"/>
                  </a:lnTo>
                  <a:lnTo>
                    <a:pt x="867524" y="38671"/>
                  </a:lnTo>
                  <a:lnTo>
                    <a:pt x="1523187" y="479856"/>
                  </a:lnTo>
                  <a:lnTo>
                    <a:pt x="1501902" y="511429"/>
                  </a:lnTo>
                  <a:lnTo>
                    <a:pt x="1628648" y="527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1116" y="4526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1116" y="4526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04313" y="508838"/>
            <a:ext cx="951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7025" y="1459738"/>
            <a:ext cx="1829435" cy="659130"/>
            <a:chOff x="1097025" y="1459738"/>
            <a:chExt cx="1829435" cy="659130"/>
          </a:xfrm>
        </p:grpSpPr>
        <p:sp>
          <p:nvSpPr>
            <p:cNvPr id="20" name="object 20"/>
            <p:cNvSpPr/>
            <p:nvPr/>
          </p:nvSpPr>
          <p:spPr>
            <a:xfrm>
              <a:off x="1103375" y="146608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1708912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1708912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8" y="538479"/>
                  </a:lnTo>
                  <a:lnTo>
                    <a:pt x="1816608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3375" y="146608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1708912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8" y="107696"/>
                  </a:lnTo>
                  <a:lnTo>
                    <a:pt x="1816608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2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6438" y="14930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2117" y="167589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66517" y="16758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98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50438" y="1470405"/>
            <a:ext cx="1831339" cy="648335"/>
            <a:chOff x="3250438" y="1470405"/>
            <a:chExt cx="1831339" cy="648335"/>
          </a:xfrm>
        </p:grpSpPr>
        <p:sp>
          <p:nvSpPr>
            <p:cNvPr id="26" name="object 26"/>
            <p:cNvSpPr/>
            <p:nvPr/>
          </p:nvSpPr>
          <p:spPr>
            <a:xfrm>
              <a:off x="3256788" y="1476755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1712214" y="0"/>
                  </a:moveTo>
                  <a:lnTo>
                    <a:pt x="105917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7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56788" y="1476755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7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7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1120" y="1498853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05276" y="1681734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19929" y="1681734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12442" y="8130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20342" y="941070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93946" y="96748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65270" y="434466"/>
            <a:ext cx="2393950" cy="2911475"/>
          </a:xfrm>
          <a:custGeom>
            <a:avLst/>
            <a:gdLst/>
            <a:ahLst/>
            <a:cxnLst/>
            <a:rect l="l" t="t" r="r" b="b"/>
            <a:pathLst>
              <a:path w="2393950" h="2911475">
                <a:moveTo>
                  <a:pt x="2393441" y="1699006"/>
                </a:moveTo>
                <a:lnTo>
                  <a:pt x="2355341" y="1699006"/>
                </a:lnTo>
                <a:lnTo>
                  <a:pt x="2353564" y="1892046"/>
                </a:lnTo>
                <a:lnTo>
                  <a:pt x="2348483" y="2089531"/>
                </a:lnTo>
                <a:lnTo>
                  <a:pt x="2340737" y="2290953"/>
                </a:lnTo>
                <a:lnTo>
                  <a:pt x="2330957" y="2495296"/>
                </a:lnTo>
                <a:lnTo>
                  <a:pt x="2319787" y="2703703"/>
                </a:lnTo>
                <a:lnTo>
                  <a:pt x="2308225" y="2908935"/>
                </a:lnTo>
                <a:lnTo>
                  <a:pt x="2346325" y="2910967"/>
                </a:lnTo>
                <a:lnTo>
                  <a:pt x="2358124" y="2701544"/>
                </a:lnTo>
                <a:lnTo>
                  <a:pt x="2369057" y="2497201"/>
                </a:lnTo>
                <a:lnTo>
                  <a:pt x="2378709" y="2292477"/>
                </a:lnTo>
                <a:lnTo>
                  <a:pt x="2386583" y="2090674"/>
                </a:lnTo>
                <a:lnTo>
                  <a:pt x="2391664" y="1892554"/>
                </a:lnTo>
                <a:lnTo>
                  <a:pt x="2393441" y="1699006"/>
                </a:lnTo>
                <a:close/>
              </a:path>
              <a:path w="2393950" h="2911475">
                <a:moveTo>
                  <a:pt x="2330957" y="2495169"/>
                </a:moveTo>
                <a:close/>
              </a:path>
              <a:path w="2393950" h="2911475">
                <a:moveTo>
                  <a:pt x="2340737" y="2290826"/>
                </a:moveTo>
                <a:lnTo>
                  <a:pt x="2340730" y="2290953"/>
                </a:lnTo>
                <a:lnTo>
                  <a:pt x="2340737" y="2290826"/>
                </a:lnTo>
                <a:close/>
              </a:path>
              <a:path w="2393950" h="2911475">
                <a:moveTo>
                  <a:pt x="2348483" y="2089277"/>
                </a:moveTo>
                <a:lnTo>
                  <a:pt x="2348474" y="2089531"/>
                </a:lnTo>
                <a:lnTo>
                  <a:pt x="2348483" y="2089277"/>
                </a:lnTo>
                <a:close/>
              </a:path>
              <a:path w="2393950" h="2911475">
                <a:moveTo>
                  <a:pt x="2353564" y="1891665"/>
                </a:moveTo>
                <a:lnTo>
                  <a:pt x="2353554" y="1892046"/>
                </a:lnTo>
                <a:lnTo>
                  <a:pt x="2353564" y="1891665"/>
                </a:lnTo>
                <a:close/>
              </a:path>
              <a:path w="2393950" h="2911475">
                <a:moveTo>
                  <a:pt x="2392936" y="1604772"/>
                </a:moveTo>
                <a:lnTo>
                  <a:pt x="2354833" y="1604772"/>
                </a:lnTo>
                <a:lnTo>
                  <a:pt x="2355341" y="1699099"/>
                </a:lnTo>
                <a:lnTo>
                  <a:pt x="2393441" y="1699006"/>
                </a:lnTo>
                <a:lnTo>
                  <a:pt x="2392936" y="1604772"/>
                </a:lnTo>
                <a:close/>
              </a:path>
              <a:path w="2393950" h="2911475">
                <a:moveTo>
                  <a:pt x="2391296" y="1512062"/>
                </a:moveTo>
                <a:lnTo>
                  <a:pt x="2353309" y="1512062"/>
                </a:lnTo>
                <a:lnTo>
                  <a:pt x="2354833" y="1605026"/>
                </a:lnTo>
                <a:lnTo>
                  <a:pt x="2354833" y="1604772"/>
                </a:lnTo>
                <a:lnTo>
                  <a:pt x="2392936" y="1604772"/>
                </a:lnTo>
                <a:lnTo>
                  <a:pt x="2391296" y="1512062"/>
                </a:lnTo>
                <a:close/>
              </a:path>
              <a:path w="2393950" h="2911475">
                <a:moveTo>
                  <a:pt x="2388653" y="1421130"/>
                </a:moveTo>
                <a:lnTo>
                  <a:pt x="2350516" y="1421130"/>
                </a:lnTo>
                <a:lnTo>
                  <a:pt x="2353309" y="1512316"/>
                </a:lnTo>
                <a:lnTo>
                  <a:pt x="2353309" y="1512062"/>
                </a:lnTo>
                <a:lnTo>
                  <a:pt x="2391296" y="1512062"/>
                </a:lnTo>
                <a:lnTo>
                  <a:pt x="2388653" y="1421130"/>
                </a:lnTo>
                <a:close/>
              </a:path>
              <a:path w="2393950" h="2911475">
                <a:moveTo>
                  <a:pt x="2379372" y="1244727"/>
                </a:moveTo>
                <a:lnTo>
                  <a:pt x="2341244" y="1244727"/>
                </a:lnTo>
                <a:lnTo>
                  <a:pt x="2346579" y="1332230"/>
                </a:lnTo>
                <a:lnTo>
                  <a:pt x="2350516" y="1421384"/>
                </a:lnTo>
                <a:lnTo>
                  <a:pt x="2350516" y="1421130"/>
                </a:lnTo>
                <a:lnTo>
                  <a:pt x="2388653" y="1421130"/>
                </a:lnTo>
                <a:lnTo>
                  <a:pt x="2388616" y="1419860"/>
                </a:lnTo>
                <a:lnTo>
                  <a:pt x="2384552" y="1330071"/>
                </a:lnTo>
                <a:lnTo>
                  <a:pt x="2379372" y="1244727"/>
                </a:lnTo>
                <a:close/>
              </a:path>
              <a:path w="2393950" h="2911475">
                <a:moveTo>
                  <a:pt x="2346452" y="1331976"/>
                </a:moveTo>
                <a:lnTo>
                  <a:pt x="2346463" y="1332230"/>
                </a:lnTo>
                <a:lnTo>
                  <a:pt x="2346452" y="1331976"/>
                </a:lnTo>
                <a:close/>
              </a:path>
              <a:path w="2393950" h="2911475">
                <a:moveTo>
                  <a:pt x="2343603" y="917575"/>
                </a:moveTo>
                <a:lnTo>
                  <a:pt x="2305177" y="917575"/>
                </a:lnTo>
                <a:lnTo>
                  <a:pt x="2316606" y="996315"/>
                </a:lnTo>
                <a:lnTo>
                  <a:pt x="2326385" y="1076960"/>
                </a:lnTo>
                <a:lnTo>
                  <a:pt x="2334514" y="1159891"/>
                </a:lnTo>
                <a:lnTo>
                  <a:pt x="2341244" y="1245108"/>
                </a:lnTo>
                <a:lnTo>
                  <a:pt x="2341244" y="1244727"/>
                </a:lnTo>
                <a:lnTo>
                  <a:pt x="2379372" y="1244727"/>
                </a:lnTo>
                <a:lnTo>
                  <a:pt x="2379217" y="1242187"/>
                </a:lnTo>
                <a:lnTo>
                  <a:pt x="2372359" y="1156335"/>
                </a:lnTo>
                <a:lnTo>
                  <a:pt x="2364231" y="1072642"/>
                </a:lnTo>
                <a:lnTo>
                  <a:pt x="2354326" y="990981"/>
                </a:lnTo>
                <a:lnTo>
                  <a:pt x="2343603" y="917575"/>
                </a:lnTo>
                <a:close/>
              </a:path>
              <a:path w="2393950" h="2911475">
                <a:moveTo>
                  <a:pt x="2334387" y="1159510"/>
                </a:moveTo>
                <a:lnTo>
                  <a:pt x="2334417" y="1159891"/>
                </a:lnTo>
                <a:lnTo>
                  <a:pt x="2334387" y="1159510"/>
                </a:lnTo>
                <a:close/>
              </a:path>
              <a:path w="2393950" h="2911475">
                <a:moveTo>
                  <a:pt x="2326258" y="1076579"/>
                </a:moveTo>
                <a:lnTo>
                  <a:pt x="2326296" y="1076960"/>
                </a:lnTo>
                <a:lnTo>
                  <a:pt x="2326258" y="1076579"/>
                </a:lnTo>
                <a:close/>
              </a:path>
              <a:path w="2393950" h="2911475">
                <a:moveTo>
                  <a:pt x="2316479" y="995807"/>
                </a:moveTo>
                <a:lnTo>
                  <a:pt x="2316542" y="996315"/>
                </a:lnTo>
                <a:lnTo>
                  <a:pt x="2316479" y="995807"/>
                </a:lnTo>
                <a:close/>
              </a:path>
              <a:path w="2393950" h="2911475">
                <a:moveTo>
                  <a:pt x="2330719" y="841883"/>
                </a:moveTo>
                <a:lnTo>
                  <a:pt x="2292095" y="841883"/>
                </a:lnTo>
                <a:lnTo>
                  <a:pt x="2292222" y="842518"/>
                </a:lnTo>
                <a:lnTo>
                  <a:pt x="2305177" y="918083"/>
                </a:lnTo>
                <a:lnTo>
                  <a:pt x="2305177" y="917575"/>
                </a:lnTo>
                <a:lnTo>
                  <a:pt x="2343603" y="917575"/>
                </a:lnTo>
                <a:lnTo>
                  <a:pt x="2342768" y="911860"/>
                </a:lnTo>
                <a:lnTo>
                  <a:pt x="2330719" y="841883"/>
                </a:lnTo>
                <a:close/>
              </a:path>
              <a:path w="2393950" h="2911475">
                <a:moveTo>
                  <a:pt x="2292112" y="841981"/>
                </a:moveTo>
                <a:lnTo>
                  <a:pt x="2292205" y="842518"/>
                </a:lnTo>
                <a:lnTo>
                  <a:pt x="2292112" y="841981"/>
                </a:lnTo>
                <a:close/>
              </a:path>
              <a:path w="2393950" h="2911475">
                <a:moveTo>
                  <a:pt x="2299606" y="698500"/>
                </a:moveTo>
                <a:lnTo>
                  <a:pt x="2260472" y="698500"/>
                </a:lnTo>
                <a:lnTo>
                  <a:pt x="2277237" y="769366"/>
                </a:lnTo>
                <a:lnTo>
                  <a:pt x="2292112" y="841981"/>
                </a:lnTo>
                <a:lnTo>
                  <a:pt x="2330719" y="841883"/>
                </a:lnTo>
                <a:lnTo>
                  <a:pt x="2329560" y="835152"/>
                </a:lnTo>
                <a:lnTo>
                  <a:pt x="2314447" y="760857"/>
                </a:lnTo>
                <a:lnTo>
                  <a:pt x="2299606" y="698500"/>
                </a:lnTo>
                <a:close/>
              </a:path>
              <a:path w="2393950" h="2911475">
                <a:moveTo>
                  <a:pt x="2277109" y="768858"/>
                </a:moveTo>
                <a:lnTo>
                  <a:pt x="2277214" y="769366"/>
                </a:lnTo>
                <a:lnTo>
                  <a:pt x="2277109" y="768858"/>
                </a:lnTo>
                <a:close/>
              </a:path>
              <a:path w="2393950" h="2911475">
                <a:moveTo>
                  <a:pt x="2261068" y="567055"/>
                </a:moveTo>
                <a:lnTo>
                  <a:pt x="2220976" y="567055"/>
                </a:lnTo>
                <a:lnTo>
                  <a:pt x="2221229" y="567817"/>
                </a:lnTo>
                <a:lnTo>
                  <a:pt x="2241930" y="631952"/>
                </a:lnTo>
                <a:lnTo>
                  <a:pt x="2260600" y="699262"/>
                </a:lnTo>
                <a:lnTo>
                  <a:pt x="2260472" y="698500"/>
                </a:lnTo>
                <a:lnTo>
                  <a:pt x="2299606" y="698500"/>
                </a:lnTo>
                <a:lnTo>
                  <a:pt x="2297429" y="689356"/>
                </a:lnTo>
                <a:lnTo>
                  <a:pt x="2278379" y="620649"/>
                </a:lnTo>
                <a:lnTo>
                  <a:pt x="2261068" y="567055"/>
                </a:lnTo>
                <a:close/>
              </a:path>
              <a:path w="2393950" h="2911475">
                <a:moveTo>
                  <a:pt x="2241677" y="631190"/>
                </a:moveTo>
                <a:lnTo>
                  <a:pt x="2241888" y="631952"/>
                </a:lnTo>
                <a:lnTo>
                  <a:pt x="2241677" y="631190"/>
                </a:lnTo>
                <a:close/>
              </a:path>
              <a:path w="2393950" h="2911475">
                <a:moveTo>
                  <a:pt x="2221169" y="567653"/>
                </a:moveTo>
                <a:lnTo>
                  <a:pt x="2221222" y="567817"/>
                </a:lnTo>
                <a:lnTo>
                  <a:pt x="2221169" y="567653"/>
                </a:lnTo>
                <a:close/>
              </a:path>
              <a:path w="2393950" h="2911475">
                <a:moveTo>
                  <a:pt x="2238948" y="505968"/>
                </a:moveTo>
                <a:lnTo>
                  <a:pt x="2198242" y="505968"/>
                </a:lnTo>
                <a:lnTo>
                  <a:pt x="2198624" y="506857"/>
                </a:lnTo>
                <a:lnTo>
                  <a:pt x="2221169" y="567653"/>
                </a:lnTo>
                <a:lnTo>
                  <a:pt x="2220976" y="567055"/>
                </a:lnTo>
                <a:lnTo>
                  <a:pt x="2261068" y="567055"/>
                </a:lnTo>
                <a:lnTo>
                  <a:pt x="2257170" y="554990"/>
                </a:lnTo>
                <a:lnTo>
                  <a:pt x="2238948" y="505968"/>
                </a:lnTo>
                <a:close/>
              </a:path>
              <a:path w="2393950" h="2911475">
                <a:moveTo>
                  <a:pt x="2198261" y="506018"/>
                </a:moveTo>
                <a:lnTo>
                  <a:pt x="2198573" y="506857"/>
                </a:lnTo>
                <a:lnTo>
                  <a:pt x="2198261" y="506018"/>
                </a:lnTo>
                <a:close/>
              </a:path>
              <a:path w="2393950" h="2911475">
                <a:moveTo>
                  <a:pt x="2160651" y="342773"/>
                </a:moveTo>
                <a:lnTo>
                  <a:pt x="2116581" y="342773"/>
                </a:lnTo>
                <a:lnTo>
                  <a:pt x="2117343" y="343916"/>
                </a:lnTo>
                <a:lnTo>
                  <a:pt x="2146680" y="394716"/>
                </a:lnTo>
                <a:lnTo>
                  <a:pt x="2173731" y="448945"/>
                </a:lnTo>
                <a:lnTo>
                  <a:pt x="2198261" y="506018"/>
                </a:lnTo>
                <a:lnTo>
                  <a:pt x="2238948" y="505968"/>
                </a:lnTo>
                <a:lnTo>
                  <a:pt x="2233803" y="492125"/>
                </a:lnTo>
                <a:lnTo>
                  <a:pt x="2208021" y="432435"/>
                </a:lnTo>
                <a:lnTo>
                  <a:pt x="2179954" y="376174"/>
                </a:lnTo>
                <a:lnTo>
                  <a:pt x="2160651" y="342773"/>
                </a:lnTo>
                <a:close/>
              </a:path>
              <a:path w="2393950" h="2911475">
                <a:moveTo>
                  <a:pt x="2173224" y="448056"/>
                </a:moveTo>
                <a:lnTo>
                  <a:pt x="2173608" y="448945"/>
                </a:lnTo>
                <a:lnTo>
                  <a:pt x="2173224" y="448056"/>
                </a:lnTo>
                <a:close/>
              </a:path>
              <a:path w="2393950" h="2911475">
                <a:moveTo>
                  <a:pt x="2146045" y="393700"/>
                </a:moveTo>
                <a:lnTo>
                  <a:pt x="2146555" y="394716"/>
                </a:lnTo>
                <a:lnTo>
                  <a:pt x="2146045" y="393700"/>
                </a:lnTo>
                <a:close/>
              </a:path>
              <a:path w="2393950" h="2911475">
                <a:moveTo>
                  <a:pt x="2116619" y="342837"/>
                </a:moveTo>
                <a:lnTo>
                  <a:pt x="2117244" y="343916"/>
                </a:lnTo>
                <a:lnTo>
                  <a:pt x="2116619" y="342837"/>
                </a:lnTo>
                <a:close/>
              </a:path>
              <a:path w="2393950" h="2911475">
                <a:moveTo>
                  <a:pt x="2130748" y="295529"/>
                </a:moveTo>
                <a:lnTo>
                  <a:pt x="2084831" y="295529"/>
                </a:lnTo>
                <a:lnTo>
                  <a:pt x="2116619" y="342837"/>
                </a:lnTo>
                <a:lnTo>
                  <a:pt x="2160651" y="342773"/>
                </a:lnTo>
                <a:lnTo>
                  <a:pt x="2149347" y="323215"/>
                </a:lnTo>
                <a:lnTo>
                  <a:pt x="2130748" y="295529"/>
                </a:lnTo>
                <a:close/>
              </a:path>
              <a:path w="2393950" h="2911475">
                <a:moveTo>
                  <a:pt x="2099101" y="252095"/>
                </a:moveTo>
                <a:lnTo>
                  <a:pt x="2050541" y="252095"/>
                </a:lnTo>
                <a:lnTo>
                  <a:pt x="2051557" y="253237"/>
                </a:lnTo>
                <a:lnTo>
                  <a:pt x="2085593" y="296672"/>
                </a:lnTo>
                <a:lnTo>
                  <a:pt x="2084831" y="295529"/>
                </a:lnTo>
                <a:lnTo>
                  <a:pt x="2130748" y="295529"/>
                </a:lnTo>
                <a:lnTo>
                  <a:pt x="2116074" y="273685"/>
                </a:lnTo>
                <a:lnTo>
                  <a:pt x="2099101" y="252095"/>
                </a:lnTo>
                <a:close/>
              </a:path>
              <a:path w="2393950" h="2911475">
                <a:moveTo>
                  <a:pt x="2050754" y="252365"/>
                </a:moveTo>
                <a:lnTo>
                  <a:pt x="2051440" y="253237"/>
                </a:lnTo>
                <a:lnTo>
                  <a:pt x="2050754" y="252365"/>
                </a:lnTo>
                <a:close/>
              </a:path>
              <a:path w="2393950" h="2911475">
                <a:moveTo>
                  <a:pt x="2050541" y="252095"/>
                </a:moveTo>
                <a:lnTo>
                  <a:pt x="2050754" y="252365"/>
                </a:lnTo>
                <a:lnTo>
                  <a:pt x="2051557" y="253237"/>
                </a:lnTo>
                <a:lnTo>
                  <a:pt x="2050541" y="252095"/>
                </a:lnTo>
                <a:close/>
              </a:path>
              <a:path w="2393950" h="2911475">
                <a:moveTo>
                  <a:pt x="2083627" y="232410"/>
                </a:moveTo>
                <a:lnTo>
                  <a:pt x="2032380" y="232410"/>
                </a:lnTo>
                <a:lnTo>
                  <a:pt x="2033396" y="233425"/>
                </a:lnTo>
                <a:lnTo>
                  <a:pt x="2050754" y="252365"/>
                </a:lnTo>
                <a:lnTo>
                  <a:pt x="2050541" y="252095"/>
                </a:lnTo>
                <a:lnTo>
                  <a:pt x="2099101" y="252095"/>
                </a:lnTo>
                <a:lnTo>
                  <a:pt x="2083627" y="232410"/>
                </a:lnTo>
                <a:close/>
              </a:path>
              <a:path w="2393950" h="2911475">
                <a:moveTo>
                  <a:pt x="2032824" y="232891"/>
                </a:moveTo>
                <a:lnTo>
                  <a:pt x="2033316" y="233425"/>
                </a:lnTo>
                <a:lnTo>
                  <a:pt x="2032824" y="232891"/>
                </a:lnTo>
                <a:close/>
              </a:path>
              <a:path w="2393950" h="2911475">
                <a:moveTo>
                  <a:pt x="2032380" y="232410"/>
                </a:moveTo>
                <a:lnTo>
                  <a:pt x="2032824" y="232891"/>
                </a:lnTo>
                <a:lnTo>
                  <a:pt x="2033396" y="233425"/>
                </a:lnTo>
                <a:lnTo>
                  <a:pt x="2032380" y="232410"/>
                </a:lnTo>
                <a:close/>
              </a:path>
              <a:path w="2393950" h="2911475">
                <a:moveTo>
                  <a:pt x="2067101" y="213868"/>
                </a:moveTo>
                <a:lnTo>
                  <a:pt x="2012441" y="213868"/>
                </a:lnTo>
                <a:lnTo>
                  <a:pt x="2013457" y="214757"/>
                </a:lnTo>
                <a:lnTo>
                  <a:pt x="2032824" y="232891"/>
                </a:lnTo>
                <a:lnTo>
                  <a:pt x="2032380" y="232410"/>
                </a:lnTo>
                <a:lnTo>
                  <a:pt x="2083627" y="232410"/>
                </a:lnTo>
                <a:lnTo>
                  <a:pt x="2080132" y="227965"/>
                </a:lnTo>
                <a:lnTo>
                  <a:pt x="2067101" y="213868"/>
                </a:lnTo>
                <a:close/>
              </a:path>
              <a:path w="2393950" h="2911475">
                <a:moveTo>
                  <a:pt x="2012981" y="214371"/>
                </a:moveTo>
                <a:lnTo>
                  <a:pt x="2013394" y="214757"/>
                </a:lnTo>
                <a:lnTo>
                  <a:pt x="2012981" y="214371"/>
                </a:lnTo>
                <a:close/>
              </a:path>
              <a:path w="2393950" h="2911475">
                <a:moveTo>
                  <a:pt x="2012441" y="213868"/>
                </a:moveTo>
                <a:lnTo>
                  <a:pt x="2012981" y="214371"/>
                </a:lnTo>
                <a:lnTo>
                  <a:pt x="2013457" y="214757"/>
                </a:lnTo>
                <a:lnTo>
                  <a:pt x="2012441" y="213868"/>
                </a:lnTo>
                <a:close/>
              </a:path>
              <a:path w="2393950" h="2911475">
                <a:moveTo>
                  <a:pt x="1990852" y="196469"/>
                </a:moveTo>
                <a:lnTo>
                  <a:pt x="2012981" y="214371"/>
                </a:lnTo>
                <a:lnTo>
                  <a:pt x="2012441" y="213868"/>
                </a:lnTo>
                <a:lnTo>
                  <a:pt x="2067101" y="213868"/>
                </a:lnTo>
                <a:lnTo>
                  <a:pt x="2059939" y="206121"/>
                </a:lnTo>
                <a:lnTo>
                  <a:pt x="2050310" y="197104"/>
                </a:lnTo>
                <a:lnTo>
                  <a:pt x="1991867" y="197104"/>
                </a:lnTo>
                <a:lnTo>
                  <a:pt x="1990852" y="196469"/>
                </a:lnTo>
                <a:close/>
              </a:path>
              <a:path w="2393950" h="2911475">
                <a:moveTo>
                  <a:pt x="99821" y="94487"/>
                </a:moveTo>
                <a:lnTo>
                  <a:pt x="0" y="174117"/>
                </a:lnTo>
                <a:lnTo>
                  <a:pt x="123697" y="206248"/>
                </a:lnTo>
                <a:lnTo>
                  <a:pt x="116589" y="172974"/>
                </a:lnTo>
                <a:lnTo>
                  <a:pt x="97027" y="172974"/>
                </a:lnTo>
                <a:lnTo>
                  <a:pt x="89280" y="135636"/>
                </a:lnTo>
                <a:lnTo>
                  <a:pt x="107796" y="131817"/>
                </a:lnTo>
                <a:lnTo>
                  <a:pt x="99821" y="94487"/>
                </a:lnTo>
                <a:close/>
              </a:path>
              <a:path w="2393950" h="2911475">
                <a:moveTo>
                  <a:pt x="2031085" y="179959"/>
                </a:moveTo>
                <a:lnTo>
                  <a:pt x="1967483" y="179959"/>
                </a:lnTo>
                <a:lnTo>
                  <a:pt x="1991867" y="197104"/>
                </a:lnTo>
                <a:lnTo>
                  <a:pt x="2050310" y="197104"/>
                </a:lnTo>
                <a:lnTo>
                  <a:pt x="2037968" y="185547"/>
                </a:lnTo>
                <a:lnTo>
                  <a:pt x="2031085" y="179959"/>
                </a:lnTo>
                <a:close/>
              </a:path>
              <a:path w="2393950" h="2911475">
                <a:moveTo>
                  <a:pt x="2011644" y="164465"/>
                </a:moveTo>
                <a:lnTo>
                  <a:pt x="1942464" y="164465"/>
                </a:lnTo>
                <a:lnTo>
                  <a:pt x="1943353" y="164973"/>
                </a:lnTo>
                <a:lnTo>
                  <a:pt x="1968372" y="180594"/>
                </a:lnTo>
                <a:lnTo>
                  <a:pt x="1967483" y="179959"/>
                </a:lnTo>
                <a:lnTo>
                  <a:pt x="2031085" y="179959"/>
                </a:lnTo>
                <a:lnTo>
                  <a:pt x="2014346" y="166370"/>
                </a:lnTo>
                <a:lnTo>
                  <a:pt x="2011644" y="164465"/>
                </a:lnTo>
                <a:close/>
              </a:path>
              <a:path w="2393950" h="2911475">
                <a:moveTo>
                  <a:pt x="107796" y="131817"/>
                </a:moveTo>
                <a:lnTo>
                  <a:pt x="89280" y="135636"/>
                </a:lnTo>
                <a:lnTo>
                  <a:pt x="97027" y="172974"/>
                </a:lnTo>
                <a:lnTo>
                  <a:pt x="115761" y="169098"/>
                </a:lnTo>
                <a:lnTo>
                  <a:pt x="107796" y="131817"/>
                </a:lnTo>
                <a:close/>
              </a:path>
              <a:path w="2393950" h="2911475">
                <a:moveTo>
                  <a:pt x="115761" y="169098"/>
                </a:moveTo>
                <a:lnTo>
                  <a:pt x="97027" y="172974"/>
                </a:lnTo>
                <a:lnTo>
                  <a:pt x="116589" y="172974"/>
                </a:lnTo>
                <a:lnTo>
                  <a:pt x="115761" y="169098"/>
                </a:lnTo>
                <a:close/>
              </a:path>
              <a:path w="2393950" h="2911475">
                <a:moveTo>
                  <a:pt x="1241552" y="0"/>
                </a:moveTo>
                <a:lnTo>
                  <a:pt x="1152652" y="1524"/>
                </a:lnTo>
                <a:lnTo>
                  <a:pt x="1063370" y="5080"/>
                </a:lnTo>
                <a:lnTo>
                  <a:pt x="974216" y="10413"/>
                </a:lnTo>
                <a:lnTo>
                  <a:pt x="885697" y="17272"/>
                </a:lnTo>
                <a:lnTo>
                  <a:pt x="798321" y="25527"/>
                </a:lnTo>
                <a:lnTo>
                  <a:pt x="712596" y="34798"/>
                </a:lnTo>
                <a:lnTo>
                  <a:pt x="629284" y="45085"/>
                </a:lnTo>
                <a:lnTo>
                  <a:pt x="548639" y="56007"/>
                </a:lnTo>
                <a:lnTo>
                  <a:pt x="471296" y="67310"/>
                </a:lnTo>
                <a:lnTo>
                  <a:pt x="328929" y="90297"/>
                </a:lnTo>
                <a:lnTo>
                  <a:pt x="264062" y="101735"/>
                </a:lnTo>
                <a:lnTo>
                  <a:pt x="206247" y="112395"/>
                </a:lnTo>
                <a:lnTo>
                  <a:pt x="107796" y="131817"/>
                </a:lnTo>
                <a:lnTo>
                  <a:pt x="115761" y="169098"/>
                </a:lnTo>
                <a:lnTo>
                  <a:pt x="137540" y="164592"/>
                </a:lnTo>
                <a:lnTo>
                  <a:pt x="137287" y="164592"/>
                </a:lnTo>
                <a:lnTo>
                  <a:pt x="186435" y="154940"/>
                </a:lnTo>
                <a:lnTo>
                  <a:pt x="213359" y="149860"/>
                </a:lnTo>
                <a:lnTo>
                  <a:pt x="271652" y="139065"/>
                </a:lnTo>
                <a:lnTo>
                  <a:pt x="335406" y="127888"/>
                </a:lnTo>
                <a:lnTo>
                  <a:pt x="403987" y="116459"/>
                </a:lnTo>
                <a:lnTo>
                  <a:pt x="403859" y="116459"/>
                </a:lnTo>
                <a:lnTo>
                  <a:pt x="477138" y="105029"/>
                </a:lnTo>
                <a:lnTo>
                  <a:pt x="476884" y="105029"/>
                </a:lnTo>
                <a:lnTo>
                  <a:pt x="554101" y="93725"/>
                </a:lnTo>
                <a:lnTo>
                  <a:pt x="553846" y="93725"/>
                </a:lnTo>
                <a:lnTo>
                  <a:pt x="634238" y="82804"/>
                </a:lnTo>
                <a:lnTo>
                  <a:pt x="635010" y="82804"/>
                </a:lnTo>
                <a:lnTo>
                  <a:pt x="717168" y="72644"/>
                </a:lnTo>
                <a:lnTo>
                  <a:pt x="718068" y="72644"/>
                </a:lnTo>
                <a:lnTo>
                  <a:pt x="802258" y="63373"/>
                </a:lnTo>
                <a:lnTo>
                  <a:pt x="802004" y="63373"/>
                </a:lnTo>
                <a:lnTo>
                  <a:pt x="889126" y="55245"/>
                </a:lnTo>
                <a:lnTo>
                  <a:pt x="888872" y="55245"/>
                </a:lnTo>
                <a:lnTo>
                  <a:pt x="977010" y="48387"/>
                </a:lnTo>
                <a:lnTo>
                  <a:pt x="976629" y="48387"/>
                </a:lnTo>
                <a:lnTo>
                  <a:pt x="1065402" y="43053"/>
                </a:lnTo>
                <a:lnTo>
                  <a:pt x="1065021" y="43053"/>
                </a:lnTo>
                <a:lnTo>
                  <a:pt x="1153921" y="39624"/>
                </a:lnTo>
                <a:lnTo>
                  <a:pt x="1153540" y="39624"/>
                </a:lnTo>
                <a:lnTo>
                  <a:pt x="1241782" y="38102"/>
                </a:lnTo>
                <a:lnTo>
                  <a:pt x="1695338" y="38100"/>
                </a:lnTo>
                <a:lnTo>
                  <a:pt x="1660270" y="30861"/>
                </a:lnTo>
                <a:lnTo>
                  <a:pt x="1581657" y="18669"/>
                </a:lnTo>
                <a:lnTo>
                  <a:pt x="1499869" y="9906"/>
                </a:lnTo>
                <a:lnTo>
                  <a:pt x="1415541" y="3937"/>
                </a:lnTo>
                <a:lnTo>
                  <a:pt x="1329308" y="635"/>
                </a:lnTo>
                <a:lnTo>
                  <a:pt x="1241552" y="0"/>
                </a:lnTo>
                <a:close/>
              </a:path>
              <a:path w="2393950" h="2911475">
                <a:moveTo>
                  <a:pt x="1942808" y="164679"/>
                </a:moveTo>
                <a:lnTo>
                  <a:pt x="1943280" y="164973"/>
                </a:lnTo>
                <a:lnTo>
                  <a:pt x="1942808" y="164679"/>
                </a:lnTo>
                <a:close/>
              </a:path>
              <a:path w="2393950" h="2911475">
                <a:moveTo>
                  <a:pt x="1942464" y="164465"/>
                </a:moveTo>
                <a:lnTo>
                  <a:pt x="1942808" y="164679"/>
                </a:lnTo>
                <a:lnTo>
                  <a:pt x="1943353" y="164973"/>
                </a:lnTo>
                <a:lnTo>
                  <a:pt x="1942464" y="164465"/>
                </a:lnTo>
                <a:close/>
              </a:path>
              <a:path w="2393950" h="2911475">
                <a:moveTo>
                  <a:pt x="1991288" y="150113"/>
                </a:moveTo>
                <a:lnTo>
                  <a:pt x="1915794" y="150113"/>
                </a:lnTo>
                <a:lnTo>
                  <a:pt x="1917064" y="150749"/>
                </a:lnTo>
                <a:lnTo>
                  <a:pt x="1942808" y="164679"/>
                </a:lnTo>
                <a:lnTo>
                  <a:pt x="1942464" y="164465"/>
                </a:lnTo>
                <a:lnTo>
                  <a:pt x="2011644" y="164465"/>
                </a:lnTo>
                <a:lnTo>
                  <a:pt x="1991288" y="150113"/>
                </a:lnTo>
                <a:close/>
              </a:path>
              <a:path w="2393950" h="2911475">
                <a:moveTo>
                  <a:pt x="1916501" y="150495"/>
                </a:moveTo>
                <a:lnTo>
                  <a:pt x="1916972" y="150749"/>
                </a:lnTo>
                <a:lnTo>
                  <a:pt x="1916501" y="150495"/>
                </a:lnTo>
                <a:close/>
              </a:path>
              <a:path w="2393950" h="2911475">
                <a:moveTo>
                  <a:pt x="1915794" y="150113"/>
                </a:moveTo>
                <a:lnTo>
                  <a:pt x="1916501" y="150495"/>
                </a:lnTo>
                <a:lnTo>
                  <a:pt x="1917064" y="150749"/>
                </a:lnTo>
                <a:lnTo>
                  <a:pt x="1915794" y="150113"/>
                </a:lnTo>
                <a:close/>
              </a:path>
              <a:path w="2393950" h="2911475">
                <a:moveTo>
                  <a:pt x="1947555" y="123952"/>
                </a:moveTo>
                <a:lnTo>
                  <a:pt x="1857628" y="123952"/>
                </a:lnTo>
                <a:lnTo>
                  <a:pt x="1859152" y="124587"/>
                </a:lnTo>
                <a:lnTo>
                  <a:pt x="1916501" y="150495"/>
                </a:lnTo>
                <a:lnTo>
                  <a:pt x="1915794" y="150113"/>
                </a:lnTo>
                <a:lnTo>
                  <a:pt x="1991288" y="150113"/>
                </a:lnTo>
                <a:lnTo>
                  <a:pt x="1988946" y="148462"/>
                </a:lnTo>
                <a:lnTo>
                  <a:pt x="1962006" y="131817"/>
                </a:lnTo>
                <a:lnTo>
                  <a:pt x="1947555" y="123952"/>
                </a:lnTo>
                <a:close/>
              </a:path>
              <a:path w="2393950" h="2911475">
                <a:moveTo>
                  <a:pt x="1858624" y="124400"/>
                </a:moveTo>
                <a:lnTo>
                  <a:pt x="1859037" y="124587"/>
                </a:lnTo>
                <a:lnTo>
                  <a:pt x="1858624" y="124400"/>
                </a:lnTo>
                <a:close/>
              </a:path>
              <a:path w="2393950" h="2911475">
                <a:moveTo>
                  <a:pt x="1857628" y="123952"/>
                </a:moveTo>
                <a:lnTo>
                  <a:pt x="1858624" y="124400"/>
                </a:lnTo>
                <a:lnTo>
                  <a:pt x="1859152" y="124587"/>
                </a:lnTo>
                <a:lnTo>
                  <a:pt x="1857628" y="123952"/>
                </a:lnTo>
                <a:close/>
              </a:path>
              <a:path w="2393950" h="2911475">
                <a:moveTo>
                  <a:pt x="1794278" y="101735"/>
                </a:moveTo>
                <a:lnTo>
                  <a:pt x="1858624" y="124400"/>
                </a:lnTo>
                <a:lnTo>
                  <a:pt x="1857628" y="123952"/>
                </a:lnTo>
                <a:lnTo>
                  <a:pt x="1947555" y="123952"/>
                </a:lnTo>
                <a:lnTo>
                  <a:pt x="1933320" y="116205"/>
                </a:lnTo>
                <a:lnTo>
                  <a:pt x="1901914" y="102108"/>
                </a:lnTo>
                <a:lnTo>
                  <a:pt x="1795652" y="102108"/>
                </a:lnTo>
                <a:lnTo>
                  <a:pt x="1794278" y="101735"/>
                </a:lnTo>
                <a:close/>
              </a:path>
              <a:path w="2393950" h="2911475">
                <a:moveTo>
                  <a:pt x="1901065" y="101727"/>
                </a:moveTo>
                <a:lnTo>
                  <a:pt x="1794255" y="101727"/>
                </a:lnTo>
                <a:lnTo>
                  <a:pt x="1795652" y="102108"/>
                </a:lnTo>
                <a:lnTo>
                  <a:pt x="1901914" y="102108"/>
                </a:lnTo>
                <a:lnTo>
                  <a:pt x="1901065" y="101727"/>
                </a:lnTo>
                <a:close/>
              </a:path>
              <a:path w="2393950" h="2911475">
                <a:moveTo>
                  <a:pt x="1726215" y="83262"/>
                </a:moveTo>
                <a:lnTo>
                  <a:pt x="1794278" y="101735"/>
                </a:lnTo>
                <a:lnTo>
                  <a:pt x="1901065" y="101727"/>
                </a:lnTo>
                <a:lnTo>
                  <a:pt x="1872488" y="88900"/>
                </a:lnTo>
                <a:lnTo>
                  <a:pt x="1857025" y="83438"/>
                </a:lnTo>
                <a:lnTo>
                  <a:pt x="1727072" y="83438"/>
                </a:lnTo>
                <a:lnTo>
                  <a:pt x="1726215" y="83262"/>
                </a:lnTo>
                <a:close/>
              </a:path>
              <a:path w="2393950" h="2911475">
                <a:moveTo>
                  <a:pt x="1725929" y="83185"/>
                </a:moveTo>
                <a:lnTo>
                  <a:pt x="1726215" y="83262"/>
                </a:lnTo>
                <a:lnTo>
                  <a:pt x="1727072" y="83438"/>
                </a:lnTo>
                <a:lnTo>
                  <a:pt x="1725929" y="83185"/>
                </a:lnTo>
                <a:close/>
              </a:path>
              <a:path w="2393950" h="2911475">
                <a:moveTo>
                  <a:pt x="1856305" y="83185"/>
                </a:moveTo>
                <a:lnTo>
                  <a:pt x="1725929" y="83185"/>
                </a:lnTo>
                <a:lnTo>
                  <a:pt x="1727072" y="83438"/>
                </a:lnTo>
                <a:lnTo>
                  <a:pt x="1857025" y="83438"/>
                </a:lnTo>
                <a:lnTo>
                  <a:pt x="1856305" y="83185"/>
                </a:lnTo>
                <a:close/>
              </a:path>
              <a:path w="2393950" h="2911475">
                <a:moveTo>
                  <a:pt x="1813872" y="68199"/>
                </a:moveTo>
                <a:lnTo>
                  <a:pt x="1653031" y="68199"/>
                </a:lnTo>
                <a:lnTo>
                  <a:pt x="1726215" y="83262"/>
                </a:lnTo>
                <a:lnTo>
                  <a:pt x="1725929" y="83185"/>
                </a:lnTo>
                <a:lnTo>
                  <a:pt x="1856305" y="83185"/>
                </a:lnTo>
                <a:lnTo>
                  <a:pt x="1813872" y="68199"/>
                </a:lnTo>
                <a:close/>
              </a:path>
              <a:path w="2393950" h="2911475">
                <a:moveTo>
                  <a:pt x="635010" y="82804"/>
                </a:moveTo>
                <a:lnTo>
                  <a:pt x="634238" y="82804"/>
                </a:lnTo>
                <a:lnTo>
                  <a:pt x="633983" y="82931"/>
                </a:lnTo>
                <a:lnTo>
                  <a:pt x="635010" y="82804"/>
                </a:lnTo>
                <a:close/>
              </a:path>
              <a:path w="2393950" h="2911475">
                <a:moveTo>
                  <a:pt x="718068" y="72644"/>
                </a:moveTo>
                <a:lnTo>
                  <a:pt x="717168" y="72644"/>
                </a:lnTo>
                <a:lnTo>
                  <a:pt x="716914" y="72771"/>
                </a:lnTo>
                <a:lnTo>
                  <a:pt x="718068" y="72644"/>
                </a:lnTo>
                <a:close/>
              </a:path>
              <a:path w="2393950" h="2911475">
                <a:moveTo>
                  <a:pt x="1772470" y="56387"/>
                </a:moveTo>
                <a:lnTo>
                  <a:pt x="1576196" y="56387"/>
                </a:lnTo>
                <a:lnTo>
                  <a:pt x="1577085" y="56515"/>
                </a:lnTo>
                <a:lnTo>
                  <a:pt x="1653920" y="68453"/>
                </a:lnTo>
                <a:lnTo>
                  <a:pt x="1653031" y="68199"/>
                </a:lnTo>
                <a:lnTo>
                  <a:pt x="1813872" y="68199"/>
                </a:lnTo>
                <a:lnTo>
                  <a:pt x="1806320" y="65532"/>
                </a:lnTo>
                <a:lnTo>
                  <a:pt x="1772470" y="56387"/>
                </a:lnTo>
                <a:close/>
              </a:path>
              <a:path w="2393950" h="2911475">
                <a:moveTo>
                  <a:pt x="1576851" y="56489"/>
                </a:moveTo>
                <a:lnTo>
                  <a:pt x="1577015" y="56515"/>
                </a:lnTo>
                <a:lnTo>
                  <a:pt x="1576851" y="56489"/>
                </a:lnTo>
                <a:close/>
              </a:path>
              <a:path w="2393950" h="2911475">
                <a:moveTo>
                  <a:pt x="1740499" y="47752"/>
                </a:moveTo>
                <a:lnTo>
                  <a:pt x="1496187" y="47752"/>
                </a:lnTo>
                <a:lnTo>
                  <a:pt x="1576851" y="56489"/>
                </a:lnTo>
                <a:lnTo>
                  <a:pt x="1576196" y="56387"/>
                </a:lnTo>
                <a:lnTo>
                  <a:pt x="1772470" y="56387"/>
                </a:lnTo>
                <a:lnTo>
                  <a:pt x="1740499" y="47752"/>
                </a:lnTo>
                <a:close/>
              </a:path>
              <a:path w="2393950" h="2911475">
                <a:moveTo>
                  <a:pt x="1695338" y="38100"/>
                </a:moveTo>
                <a:lnTo>
                  <a:pt x="1241782" y="38102"/>
                </a:lnTo>
                <a:lnTo>
                  <a:pt x="1328674" y="38735"/>
                </a:lnTo>
                <a:lnTo>
                  <a:pt x="1328165" y="38735"/>
                </a:lnTo>
                <a:lnTo>
                  <a:pt x="1413890" y="41910"/>
                </a:lnTo>
                <a:lnTo>
                  <a:pt x="1413255" y="41910"/>
                </a:lnTo>
                <a:lnTo>
                  <a:pt x="1496821" y="47879"/>
                </a:lnTo>
                <a:lnTo>
                  <a:pt x="1496187" y="47752"/>
                </a:lnTo>
                <a:lnTo>
                  <a:pt x="1740499" y="47752"/>
                </a:lnTo>
                <a:lnTo>
                  <a:pt x="1735327" y="46355"/>
                </a:lnTo>
                <a:lnTo>
                  <a:pt x="169533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99794" y="2354326"/>
            <a:ext cx="326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21053" y="2922777"/>
            <a:ext cx="1831339" cy="389255"/>
            <a:chOff x="1321053" y="2922777"/>
            <a:chExt cx="1831339" cy="389255"/>
          </a:xfrm>
        </p:grpSpPr>
        <p:sp>
          <p:nvSpPr>
            <p:cNvPr id="37" name="object 37"/>
            <p:cNvSpPr/>
            <p:nvPr/>
          </p:nvSpPr>
          <p:spPr>
            <a:xfrm>
              <a:off x="1327403" y="29291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4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7403" y="29291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806701" y="2986786"/>
            <a:ext cx="85851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3313" y="3936238"/>
            <a:ext cx="1831339" cy="659130"/>
            <a:chOff x="353313" y="3936238"/>
            <a:chExt cx="1831339" cy="659130"/>
          </a:xfrm>
        </p:grpSpPr>
        <p:sp>
          <p:nvSpPr>
            <p:cNvPr id="41" name="object 41"/>
            <p:cNvSpPr/>
            <p:nvPr/>
          </p:nvSpPr>
          <p:spPr>
            <a:xfrm>
              <a:off x="359663" y="39425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39" h="646429">
                  <a:moveTo>
                    <a:pt x="1710436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5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1710436" y="646176"/>
                  </a:lnTo>
                  <a:lnTo>
                    <a:pt x="1752338" y="637706"/>
                  </a:lnTo>
                  <a:lnTo>
                    <a:pt x="1786572" y="614616"/>
                  </a:lnTo>
                  <a:lnTo>
                    <a:pt x="1809662" y="580382"/>
                  </a:lnTo>
                  <a:lnTo>
                    <a:pt x="1818132" y="538480"/>
                  </a:lnTo>
                  <a:lnTo>
                    <a:pt x="1818132" y="107695"/>
                  </a:lnTo>
                  <a:lnTo>
                    <a:pt x="1809662" y="65793"/>
                  </a:lnTo>
                  <a:lnTo>
                    <a:pt x="1786572" y="31559"/>
                  </a:lnTo>
                  <a:lnTo>
                    <a:pt x="1752338" y="8469"/>
                  </a:lnTo>
                  <a:lnTo>
                    <a:pt x="171043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9663" y="3942588"/>
              <a:ext cx="1818639" cy="646430"/>
            </a:xfrm>
            <a:custGeom>
              <a:avLst/>
              <a:gdLst/>
              <a:ahLst/>
              <a:cxnLst/>
              <a:rect l="l" t="t" r="r" b="b"/>
              <a:pathLst>
                <a:path w="1818639" h="646429">
                  <a:moveTo>
                    <a:pt x="0" y="107695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1710436" y="0"/>
                  </a:lnTo>
                  <a:lnTo>
                    <a:pt x="1752338" y="8469"/>
                  </a:lnTo>
                  <a:lnTo>
                    <a:pt x="1786572" y="31559"/>
                  </a:lnTo>
                  <a:lnTo>
                    <a:pt x="1809662" y="65793"/>
                  </a:lnTo>
                  <a:lnTo>
                    <a:pt x="1818132" y="107695"/>
                  </a:lnTo>
                  <a:lnTo>
                    <a:pt x="1818132" y="538480"/>
                  </a:lnTo>
                  <a:lnTo>
                    <a:pt x="1809662" y="580382"/>
                  </a:lnTo>
                  <a:lnTo>
                    <a:pt x="1786572" y="614616"/>
                  </a:lnTo>
                  <a:lnTo>
                    <a:pt x="1752338" y="637706"/>
                  </a:lnTo>
                  <a:lnTo>
                    <a:pt x="1710436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83081" y="397040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8456" y="4153280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23186" y="415328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506726" y="3948429"/>
            <a:ext cx="1831339" cy="647065"/>
            <a:chOff x="2506726" y="3948429"/>
            <a:chExt cx="1831339" cy="647065"/>
          </a:xfrm>
        </p:grpSpPr>
        <p:sp>
          <p:nvSpPr>
            <p:cNvPr id="47" name="object 47"/>
            <p:cNvSpPr/>
            <p:nvPr/>
          </p:nvSpPr>
          <p:spPr>
            <a:xfrm>
              <a:off x="2513076" y="3954779"/>
              <a:ext cx="1818639" cy="634365"/>
            </a:xfrm>
            <a:custGeom>
              <a:avLst/>
              <a:gdLst/>
              <a:ahLst/>
              <a:cxnLst/>
              <a:rect l="l" t="t" r="r" b="b"/>
              <a:pathLst>
                <a:path w="1818639" h="634364">
                  <a:moveTo>
                    <a:pt x="1712468" y="0"/>
                  </a:moveTo>
                  <a:lnTo>
                    <a:pt x="105663" y="0"/>
                  </a:lnTo>
                  <a:lnTo>
                    <a:pt x="64561" y="8312"/>
                  </a:lnTo>
                  <a:lnTo>
                    <a:pt x="30972" y="30972"/>
                  </a:lnTo>
                  <a:lnTo>
                    <a:pt x="8312" y="64561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312" y="569422"/>
                  </a:lnTo>
                  <a:lnTo>
                    <a:pt x="30972" y="603011"/>
                  </a:lnTo>
                  <a:lnTo>
                    <a:pt x="64561" y="625671"/>
                  </a:lnTo>
                  <a:lnTo>
                    <a:pt x="105663" y="633984"/>
                  </a:lnTo>
                  <a:lnTo>
                    <a:pt x="1712468" y="633984"/>
                  </a:lnTo>
                  <a:lnTo>
                    <a:pt x="1753570" y="625671"/>
                  </a:lnTo>
                  <a:lnTo>
                    <a:pt x="1787159" y="603011"/>
                  </a:lnTo>
                  <a:lnTo>
                    <a:pt x="1809819" y="569422"/>
                  </a:lnTo>
                  <a:lnTo>
                    <a:pt x="1818132" y="528320"/>
                  </a:lnTo>
                  <a:lnTo>
                    <a:pt x="1818132" y="105664"/>
                  </a:lnTo>
                  <a:lnTo>
                    <a:pt x="1809819" y="64561"/>
                  </a:lnTo>
                  <a:lnTo>
                    <a:pt x="1787159" y="30972"/>
                  </a:lnTo>
                  <a:lnTo>
                    <a:pt x="1753570" y="8312"/>
                  </a:lnTo>
                  <a:lnTo>
                    <a:pt x="171246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3076" y="3954779"/>
              <a:ext cx="1818639" cy="634365"/>
            </a:xfrm>
            <a:custGeom>
              <a:avLst/>
              <a:gdLst/>
              <a:ahLst/>
              <a:cxnLst/>
              <a:rect l="l" t="t" r="r" b="b"/>
              <a:pathLst>
                <a:path w="1818639" h="634364">
                  <a:moveTo>
                    <a:pt x="0" y="105664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3" y="0"/>
                  </a:lnTo>
                  <a:lnTo>
                    <a:pt x="1712468" y="0"/>
                  </a:lnTo>
                  <a:lnTo>
                    <a:pt x="1753570" y="8312"/>
                  </a:lnTo>
                  <a:lnTo>
                    <a:pt x="1787159" y="30972"/>
                  </a:lnTo>
                  <a:lnTo>
                    <a:pt x="1809819" y="64561"/>
                  </a:lnTo>
                  <a:lnTo>
                    <a:pt x="1818132" y="105664"/>
                  </a:lnTo>
                  <a:lnTo>
                    <a:pt x="1818132" y="528320"/>
                  </a:lnTo>
                  <a:lnTo>
                    <a:pt x="1809819" y="569422"/>
                  </a:lnTo>
                  <a:lnTo>
                    <a:pt x="1787159" y="603011"/>
                  </a:lnTo>
                  <a:lnTo>
                    <a:pt x="1753570" y="625671"/>
                  </a:lnTo>
                  <a:lnTo>
                    <a:pt x="1712468" y="633984"/>
                  </a:lnTo>
                  <a:lnTo>
                    <a:pt x="105663" y="633984"/>
                  </a:lnTo>
                  <a:lnTo>
                    <a:pt x="64561" y="625671"/>
                  </a:lnTo>
                  <a:lnTo>
                    <a:pt x="30972" y="603011"/>
                  </a:lnTo>
                  <a:lnTo>
                    <a:pt x="8312" y="569422"/>
                  </a:lnTo>
                  <a:lnTo>
                    <a:pt x="0" y="528320"/>
                  </a:lnTo>
                  <a:lnTo>
                    <a:pt x="0" y="10566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137661" y="397624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35910" y="415912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50309" y="415912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68730" y="3289553"/>
            <a:ext cx="2155190" cy="665480"/>
          </a:xfrm>
          <a:custGeom>
            <a:avLst/>
            <a:gdLst/>
            <a:ahLst/>
            <a:cxnLst/>
            <a:rect l="l" t="t" r="r" b="b"/>
            <a:pathLst>
              <a:path w="2155190" h="665479">
                <a:moveTo>
                  <a:pt x="2154936" y="665226"/>
                </a:moveTo>
                <a:lnTo>
                  <a:pt x="2134870" y="636270"/>
                </a:lnTo>
                <a:lnTo>
                  <a:pt x="2082165" y="560197"/>
                </a:lnTo>
                <a:lnTo>
                  <a:pt x="2063864" y="593648"/>
                </a:lnTo>
                <a:lnTo>
                  <a:pt x="978408" y="0"/>
                </a:lnTo>
                <a:lnTo>
                  <a:pt x="968717" y="17767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9429" y="38633"/>
                </a:lnTo>
                <a:lnTo>
                  <a:pt x="2045550" y="627151"/>
                </a:lnTo>
                <a:lnTo>
                  <a:pt x="2027288" y="660527"/>
                </a:lnTo>
                <a:lnTo>
                  <a:pt x="2154936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76985" y="3418459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50235" y="3445002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6336" y="4831537"/>
            <a:ext cx="35007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0.290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13" y="434466"/>
            <a:ext cx="9955276" cy="45728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73521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37/127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5943" y="3420617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2390" y="252653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4313" y="508838"/>
            <a:ext cx="951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6438" y="14930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2117" y="167589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6517" y="16758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98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1120" y="1498853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5276" y="1681734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19929" y="1681734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342" y="941070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3946" y="96748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9794" y="2354326"/>
            <a:ext cx="326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0.3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6701" y="2986786"/>
            <a:ext cx="85851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3081" y="397040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456" y="4153280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3186" y="415328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37661" y="397624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5910" y="4159122"/>
            <a:ext cx="25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25" dirty="0"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0309" y="4159122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102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6985" y="3418459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50235" y="3445002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6336" y="4831537"/>
            <a:ext cx="35007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0.290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23665" y="4731258"/>
            <a:ext cx="937260" cy="533400"/>
          </a:xfrm>
          <a:custGeom>
            <a:avLst/>
            <a:gdLst/>
            <a:ahLst/>
            <a:cxnLst/>
            <a:rect l="l" t="t" r="r" b="b"/>
            <a:pathLst>
              <a:path w="937260" h="533400">
                <a:moveTo>
                  <a:pt x="0" y="266700"/>
                </a:moveTo>
                <a:lnTo>
                  <a:pt x="14311" y="201023"/>
                </a:lnTo>
                <a:lnTo>
                  <a:pt x="54905" y="141311"/>
                </a:lnTo>
                <a:lnTo>
                  <a:pt x="83960" y="114317"/>
                </a:lnTo>
                <a:lnTo>
                  <a:pt x="118268" y="89563"/>
                </a:lnTo>
                <a:lnTo>
                  <a:pt x="157390" y="67300"/>
                </a:lnTo>
                <a:lnTo>
                  <a:pt x="200887" y="47776"/>
                </a:lnTo>
                <a:lnTo>
                  <a:pt x="248320" y="31243"/>
                </a:lnTo>
                <a:lnTo>
                  <a:pt x="299250" y="17948"/>
                </a:lnTo>
                <a:lnTo>
                  <a:pt x="353238" y="8143"/>
                </a:lnTo>
                <a:lnTo>
                  <a:pt x="409844" y="2077"/>
                </a:lnTo>
                <a:lnTo>
                  <a:pt x="468630" y="0"/>
                </a:lnTo>
                <a:lnTo>
                  <a:pt x="527415" y="2077"/>
                </a:lnTo>
                <a:lnTo>
                  <a:pt x="584021" y="8143"/>
                </a:lnTo>
                <a:lnTo>
                  <a:pt x="638009" y="17948"/>
                </a:lnTo>
                <a:lnTo>
                  <a:pt x="688939" y="31243"/>
                </a:lnTo>
                <a:lnTo>
                  <a:pt x="736372" y="47776"/>
                </a:lnTo>
                <a:lnTo>
                  <a:pt x="779869" y="67300"/>
                </a:lnTo>
                <a:lnTo>
                  <a:pt x="818991" y="89563"/>
                </a:lnTo>
                <a:lnTo>
                  <a:pt x="853299" y="114317"/>
                </a:lnTo>
                <a:lnTo>
                  <a:pt x="882354" y="141311"/>
                </a:lnTo>
                <a:lnTo>
                  <a:pt x="922948" y="201023"/>
                </a:lnTo>
                <a:lnTo>
                  <a:pt x="937260" y="266700"/>
                </a:lnTo>
                <a:lnTo>
                  <a:pt x="933608" y="300159"/>
                </a:lnTo>
                <a:lnTo>
                  <a:pt x="905716" y="363103"/>
                </a:lnTo>
                <a:lnTo>
                  <a:pt x="853299" y="419082"/>
                </a:lnTo>
                <a:lnTo>
                  <a:pt x="818991" y="443836"/>
                </a:lnTo>
                <a:lnTo>
                  <a:pt x="779869" y="466099"/>
                </a:lnTo>
                <a:lnTo>
                  <a:pt x="736372" y="485623"/>
                </a:lnTo>
                <a:lnTo>
                  <a:pt x="688939" y="502156"/>
                </a:lnTo>
                <a:lnTo>
                  <a:pt x="638009" y="515451"/>
                </a:lnTo>
                <a:lnTo>
                  <a:pt x="584021" y="525256"/>
                </a:lnTo>
                <a:lnTo>
                  <a:pt x="527415" y="531322"/>
                </a:lnTo>
                <a:lnTo>
                  <a:pt x="468630" y="533400"/>
                </a:lnTo>
                <a:lnTo>
                  <a:pt x="409844" y="531322"/>
                </a:lnTo>
                <a:lnTo>
                  <a:pt x="353238" y="525256"/>
                </a:lnTo>
                <a:lnTo>
                  <a:pt x="299250" y="515451"/>
                </a:lnTo>
                <a:lnTo>
                  <a:pt x="248320" y="502156"/>
                </a:lnTo>
                <a:lnTo>
                  <a:pt x="200887" y="485623"/>
                </a:lnTo>
                <a:lnTo>
                  <a:pt x="157390" y="466099"/>
                </a:lnTo>
                <a:lnTo>
                  <a:pt x="118268" y="443836"/>
                </a:lnTo>
                <a:lnTo>
                  <a:pt x="83960" y="419082"/>
                </a:lnTo>
                <a:lnTo>
                  <a:pt x="54905" y="392088"/>
                </a:lnTo>
                <a:lnTo>
                  <a:pt x="14311" y="332376"/>
                </a:lnTo>
                <a:lnTo>
                  <a:pt x="0" y="2667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9206" y="3663441"/>
            <a:ext cx="1259840" cy="384810"/>
            <a:chOff x="7109206" y="3663441"/>
            <a:chExt cx="1259840" cy="384810"/>
          </a:xfrm>
        </p:grpSpPr>
        <p:sp>
          <p:nvSpPr>
            <p:cNvPr id="3" name="object 3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392669" y="36915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13/102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18961" y="2680461"/>
            <a:ext cx="1508125" cy="514350"/>
            <a:chOff x="5918961" y="2680461"/>
            <a:chExt cx="1508125" cy="514350"/>
          </a:xfrm>
        </p:grpSpPr>
        <p:sp>
          <p:nvSpPr>
            <p:cNvPr id="7" name="object 7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141147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6"/>
                  </a:lnTo>
                  <a:lnTo>
                    <a:pt x="1411478" y="501396"/>
                  </a:lnTo>
                  <a:lnTo>
                    <a:pt x="1443984" y="494821"/>
                  </a:lnTo>
                  <a:lnTo>
                    <a:pt x="1470548" y="476900"/>
                  </a:lnTo>
                  <a:lnTo>
                    <a:pt x="1488469" y="450336"/>
                  </a:lnTo>
                  <a:lnTo>
                    <a:pt x="1495043" y="417829"/>
                  </a:lnTo>
                  <a:lnTo>
                    <a:pt x="1495043" y="83565"/>
                  </a:lnTo>
                  <a:lnTo>
                    <a:pt x="1488469" y="51059"/>
                  </a:lnTo>
                  <a:lnTo>
                    <a:pt x="1470548" y="24495"/>
                  </a:lnTo>
                  <a:lnTo>
                    <a:pt x="1443984" y="6574"/>
                  </a:lnTo>
                  <a:lnTo>
                    <a:pt x="14114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411478" y="0"/>
                  </a:lnTo>
                  <a:lnTo>
                    <a:pt x="1443984" y="6574"/>
                  </a:lnTo>
                  <a:lnTo>
                    <a:pt x="1470548" y="24495"/>
                  </a:lnTo>
                  <a:lnTo>
                    <a:pt x="1488469" y="51059"/>
                  </a:lnTo>
                  <a:lnTo>
                    <a:pt x="1495043" y="83565"/>
                  </a:lnTo>
                  <a:lnTo>
                    <a:pt x="1495043" y="417829"/>
                  </a:lnTo>
                  <a:lnTo>
                    <a:pt x="1488469" y="450336"/>
                  </a:lnTo>
                  <a:lnTo>
                    <a:pt x="1470548" y="476900"/>
                  </a:lnTo>
                  <a:lnTo>
                    <a:pt x="1443984" y="494821"/>
                  </a:lnTo>
                  <a:lnTo>
                    <a:pt x="1411478" y="501396"/>
                  </a:lnTo>
                  <a:lnTo>
                    <a:pt x="83565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28664" y="2636265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41638" y="2810001"/>
            <a:ext cx="1508125" cy="384810"/>
            <a:chOff x="9041638" y="2810001"/>
            <a:chExt cx="1508125" cy="384810"/>
          </a:xfrm>
        </p:grpSpPr>
        <p:sp>
          <p:nvSpPr>
            <p:cNvPr id="11" name="object 11"/>
            <p:cNvSpPr/>
            <p:nvPr/>
          </p:nvSpPr>
          <p:spPr>
            <a:xfrm>
              <a:off x="9047988" y="281635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7988" y="2816351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49561" y="2837815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46593" y="1933701"/>
            <a:ext cx="1508125" cy="574040"/>
            <a:chOff x="7546593" y="1933701"/>
            <a:chExt cx="1508125" cy="574040"/>
          </a:xfrm>
        </p:grpSpPr>
        <p:sp>
          <p:nvSpPr>
            <p:cNvPr id="15" name="object 15"/>
            <p:cNvSpPr/>
            <p:nvPr/>
          </p:nvSpPr>
          <p:spPr>
            <a:xfrm>
              <a:off x="7552943" y="1940051"/>
              <a:ext cx="1495425" cy="561340"/>
            </a:xfrm>
            <a:custGeom>
              <a:avLst/>
              <a:gdLst/>
              <a:ahLst/>
              <a:cxnLst/>
              <a:rect l="l" t="t" r="r" b="b"/>
              <a:pathLst>
                <a:path w="1495425" h="561339">
                  <a:moveTo>
                    <a:pt x="1401572" y="0"/>
                  </a:moveTo>
                  <a:lnTo>
                    <a:pt x="93472" y="0"/>
                  </a:lnTo>
                  <a:lnTo>
                    <a:pt x="57114" y="7354"/>
                  </a:lnTo>
                  <a:lnTo>
                    <a:pt x="27400" y="27400"/>
                  </a:lnTo>
                  <a:lnTo>
                    <a:pt x="7354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54" y="503717"/>
                  </a:lnTo>
                  <a:lnTo>
                    <a:pt x="27400" y="533431"/>
                  </a:lnTo>
                  <a:lnTo>
                    <a:pt x="57114" y="553477"/>
                  </a:lnTo>
                  <a:lnTo>
                    <a:pt x="93472" y="560832"/>
                  </a:lnTo>
                  <a:lnTo>
                    <a:pt x="1401572" y="560832"/>
                  </a:lnTo>
                  <a:lnTo>
                    <a:pt x="1437929" y="553477"/>
                  </a:lnTo>
                  <a:lnTo>
                    <a:pt x="1467643" y="533431"/>
                  </a:lnTo>
                  <a:lnTo>
                    <a:pt x="1487689" y="503717"/>
                  </a:lnTo>
                  <a:lnTo>
                    <a:pt x="1495044" y="467360"/>
                  </a:lnTo>
                  <a:lnTo>
                    <a:pt x="1495044" y="93472"/>
                  </a:lnTo>
                  <a:lnTo>
                    <a:pt x="1487689" y="57114"/>
                  </a:lnTo>
                  <a:lnTo>
                    <a:pt x="1467643" y="27400"/>
                  </a:lnTo>
                  <a:lnTo>
                    <a:pt x="1437929" y="7354"/>
                  </a:lnTo>
                  <a:lnTo>
                    <a:pt x="140157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52943" y="1940051"/>
              <a:ext cx="1495425" cy="561340"/>
            </a:xfrm>
            <a:custGeom>
              <a:avLst/>
              <a:gdLst/>
              <a:ahLst/>
              <a:cxnLst/>
              <a:rect l="l" t="t" r="r" b="b"/>
              <a:pathLst>
                <a:path w="1495425" h="561339">
                  <a:moveTo>
                    <a:pt x="0" y="93472"/>
                  </a:moveTo>
                  <a:lnTo>
                    <a:pt x="7354" y="57114"/>
                  </a:lnTo>
                  <a:lnTo>
                    <a:pt x="27400" y="27400"/>
                  </a:lnTo>
                  <a:lnTo>
                    <a:pt x="57114" y="7354"/>
                  </a:lnTo>
                  <a:lnTo>
                    <a:pt x="93472" y="0"/>
                  </a:lnTo>
                  <a:lnTo>
                    <a:pt x="1401572" y="0"/>
                  </a:lnTo>
                  <a:lnTo>
                    <a:pt x="1437929" y="7354"/>
                  </a:lnTo>
                  <a:lnTo>
                    <a:pt x="1467643" y="27400"/>
                  </a:lnTo>
                  <a:lnTo>
                    <a:pt x="1487689" y="57114"/>
                  </a:lnTo>
                  <a:lnTo>
                    <a:pt x="1495044" y="93472"/>
                  </a:lnTo>
                  <a:lnTo>
                    <a:pt x="1495044" y="467360"/>
                  </a:lnTo>
                  <a:lnTo>
                    <a:pt x="1487689" y="503717"/>
                  </a:lnTo>
                  <a:lnTo>
                    <a:pt x="1467643" y="533431"/>
                  </a:lnTo>
                  <a:lnTo>
                    <a:pt x="1437929" y="553477"/>
                  </a:lnTo>
                  <a:lnTo>
                    <a:pt x="1401572" y="560832"/>
                  </a:lnTo>
                  <a:lnTo>
                    <a:pt x="93472" y="560832"/>
                  </a:lnTo>
                  <a:lnTo>
                    <a:pt x="57114" y="553477"/>
                  </a:lnTo>
                  <a:lnTo>
                    <a:pt x="27400" y="533431"/>
                  </a:lnTo>
                  <a:lnTo>
                    <a:pt x="7354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44357" y="191820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84750" y="3663441"/>
            <a:ext cx="1259840" cy="384810"/>
            <a:chOff x="4984750" y="3663441"/>
            <a:chExt cx="1259840" cy="384810"/>
          </a:xfrm>
        </p:grpSpPr>
        <p:sp>
          <p:nvSpPr>
            <p:cNvPr id="19" name="object 19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55184" y="3691508"/>
            <a:ext cx="918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43502" y="4658614"/>
            <a:ext cx="1259840" cy="386080"/>
            <a:chOff x="4143502" y="4658614"/>
            <a:chExt cx="1259840" cy="386080"/>
          </a:xfrm>
        </p:grpSpPr>
        <p:sp>
          <p:nvSpPr>
            <p:cNvPr id="23" name="object 23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42282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17/3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18961" y="4658614"/>
            <a:ext cx="1259840" cy="386080"/>
            <a:chOff x="5918961" y="4658614"/>
            <a:chExt cx="1259840" cy="386080"/>
          </a:xfrm>
        </p:grpSpPr>
        <p:sp>
          <p:nvSpPr>
            <p:cNvPr id="27" name="object 27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317996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7/22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64766" y="446277"/>
            <a:ext cx="6985000" cy="4219575"/>
            <a:chOff x="2064766" y="446277"/>
            <a:chExt cx="6985000" cy="4219575"/>
          </a:xfrm>
        </p:grpSpPr>
        <p:sp>
          <p:nvSpPr>
            <p:cNvPr id="31" name="object 31"/>
            <p:cNvSpPr/>
            <p:nvPr/>
          </p:nvSpPr>
          <p:spPr>
            <a:xfrm>
              <a:off x="4773930" y="2484627"/>
              <a:ext cx="4275455" cy="2181225"/>
            </a:xfrm>
            <a:custGeom>
              <a:avLst/>
              <a:gdLst/>
              <a:ahLst/>
              <a:cxnLst/>
              <a:rect l="l" t="t" r="r" b="b"/>
              <a:pathLst>
                <a:path w="4275455" h="2181225">
                  <a:moveTo>
                    <a:pt x="1775460" y="2180717"/>
                  </a:moveTo>
                  <a:lnTo>
                    <a:pt x="1754276" y="2143633"/>
                  </a:lnTo>
                  <a:lnTo>
                    <a:pt x="1712087" y="2069719"/>
                  </a:lnTo>
                  <a:lnTo>
                    <a:pt x="1690928" y="2101469"/>
                  </a:lnTo>
                  <a:lnTo>
                    <a:pt x="851789" y="1541907"/>
                  </a:lnTo>
                  <a:lnTo>
                    <a:pt x="841387" y="1557566"/>
                  </a:lnTo>
                  <a:lnTo>
                    <a:pt x="830199" y="1542415"/>
                  </a:lnTo>
                  <a:lnTo>
                    <a:pt x="80594" y="2097379"/>
                  </a:lnTo>
                  <a:lnTo>
                    <a:pt x="57912" y="2066671"/>
                  </a:lnTo>
                  <a:lnTo>
                    <a:pt x="0" y="2180717"/>
                  </a:lnTo>
                  <a:lnTo>
                    <a:pt x="125857" y="2158619"/>
                  </a:lnTo>
                  <a:lnTo>
                    <a:pt x="111582" y="2139315"/>
                  </a:lnTo>
                  <a:lnTo>
                    <a:pt x="103200" y="2127974"/>
                  </a:lnTo>
                  <a:lnTo>
                    <a:pt x="842035" y="1581213"/>
                  </a:lnTo>
                  <a:lnTo>
                    <a:pt x="1669859" y="2133104"/>
                  </a:lnTo>
                  <a:lnTo>
                    <a:pt x="1648714" y="2164842"/>
                  </a:lnTo>
                  <a:lnTo>
                    <a:pt x="1775460" y="2180717"/>
                  </a:lnTo>
                  <a:close/>
                </a:path>
                <a:path w="4275455" h="2181225">
                  <a:moveTo>
                    <a:pt x="2966593" y="1184783"/>
                  </a:moveTo>
                  <a:lnTo>
                    <a:pt x="2948876" y="1163066"/>
                  </a:lnTo>
                  <a:lnTo>
                    <a:pt x="2885821" y="1085723"/>
                  </a:lnTo>
                  <a:lnTo>
                    <a:pt x="2870174" y="1120432"/>
                  </a:lnTo>
                  <a:lnTo>
                    <a:pt x="1908302" y="686943"/>
                  </a:lnTo>
                  <a:lnTo>
                    <a:pt x="1900110" y="705053"/>
                  </a:lnTo>
                  <a:lnTo>
                    <a:pt x="1891919" y="686943"/>
                  </a:lnTo>
                  <a:lnTo>
                    <a:pt x="937526" y="1120241"/>
                  </a:lnTo>
                  <a:lnTo>
                    <a:pt x="921766" y="1085469"/>
                  </a:lnTo>
                  <a:lnTo>
                    <a:pt x="841248" y="1184783"/>
                  </a:lnTo>
                  <a:lnTo>
                    <a:pt x="969010" y="1189609"/>
                  </a:lnTo>
                  <a:lnTo>
                    <a:pt x="956843" y="1162812"/>
                  </a:lnTo>
                  <a:lnTo>
                    <a:pt x="953262" y="1154912"/>
                  </a:lnTo>
                  <a:lnTo>
                    <a:pt x="1900135" y="725170"/>
                  </a:lnTo>
                  <a:lnTo>
                    <a:pt x="2854490" y="1155242"/>
                  </a:lnTo>
                  <a:lnTo>
                    <a:pt x="2838831" y="1189990"/>
                  </a:lnTo>
                  <a:lnTo>
                    <a:pt x="2966593" y="1184783"/>
                  </a:lnTo>
                  <a:close/>
                </a:path>
                <a:path w="4275455" h="2181225">
                  <a:moveTo>
                    <a:pt x="4275328" y="518795"/>
                  </a:moveTo>
                  <a:lnTo>
                    <a:pt x="4254233" y="481584"/>
                  </a:lnTo>
                  <a:lnTo>
                    <a:pt x="4212336" y="407670"/>
                  </a:lnTo>
                  <a:lnTo>
                    <a:pt x="4191101" y="439254"/>
                  </a:lnTo>
                  <a:lnTo>
                    <a:pt x="3538728" y="1143"/>
                  </a:lnTo>
                  <a:lnTo>
                    <a:pt x="3527768" y="17462"/>
                  </a:lnTo>
                  <a:lnTo>
                    <a:pt x="3519043" y="0"/>
                  </a:lnTo>
                  <a:lnTo>
                    <a:pt x="2741104" y="386486"/>
                  </a:lnTo>
                  <a:lnTo>
                    <a:pt x="2724150" y="352298"/>
                  </a:lnTo>
                  <a:lnTo>
                    <a:pt x="2647188" y="454406"/>
                  </a:lnTo>
                  <a:lnTo>
                    <a:pt x="2774950" y="454660"/>
                  </a:lnTo>
                  <a:lnTo>
                    <a:pt x="2762212" y="429006"/>
                  </a:lnTo>
                  <a:lnTo>
                    <a:pt x="2757995" y="420522"/>
                  </a:lnTo>
                  <a:lnTo>
                    <a:pt x="3526307" y="38887"/>
                  </a:lnTo>
                  <a:lnTo>
                    <a:pt x="4169803" y="470954"/>
                  </a:lnTo>
                  <a:lnTo>
                    <a:pt x="4148582" y="502539"/>
                  </a:lnTo>
                  <a:lnTo>
                    <a:pt x="4275328" y="518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71116" y="4526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2" y="313689"/>
                  </a:lnTo>
                  <a:lnTo>
                    <a:pt x="1818132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71116" y="452627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2" y="62737"/>
                  </a:lnTo>
                  <a:lnTo>
                    <a:pt x="1818132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04313" y="508838"/>
            <a:ext cx="951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97025" y="1459738"/>
            <a:ext cx="1829435" cy="659130"/>
            <a:chOff x="1097025" y="1459738"/>
            <a:chExt cx="1829435" cy="659130"/>
          </a:xfrm>
        </p:grpSpPr>
        <p:sp>
          <p:nvSpPr>
            <p:cNvPr id="36" name="object 36"/>
            <p:cNvSpPr/>
            <p:nvPr/>
          </p:nvSpPr>
          <p:spPr>
            <a:xfrm>
              <a:off x="1103375" y="146608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1708912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1708912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8" y="538479"/>
                  </a:lnTo>
                  <a:lnTo>
                    <a:pt x="1816608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3375" y="1466088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5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1708912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8" y="107696"/>
                  </a:lnTo>
                  <a:lnTo>
                    <a:pt x="1816608" y="538479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2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79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726438" y="14930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52117" y="167589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66517" y="16758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250438" y="1470405"/>
            <a:ext cx="1831339" cy="648335"/>
            <a:chOff x="3250438" y="1470405"/>
            <a:chExt cx="1831339" cy="648335"/>
          </a:xfrm>
        </p:grpSpPr>
        <p:sp>
          <p:nvSpPr>
            <p:cNvPr id="42" name="object 42"/>
            <p:cNvSpPr/>
            <p:nvPr/>
          </p:nvSpPr>
          <p:spPr>
            <a:xfrm>
              <a:off x="3256788" y="1476755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1712214" y="0"/>
                  </a:moveTo>
                  <a:lnTo>
                    <a:pt x="105917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8"/>
                  </a:lnTo>
                  <a:lnTo>
                    <a:pt x="0" y="529590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7" y="635508"/>
                  </a:lnTo>
                  <a:lnTo>
                    <a:pt x="1712214" y="635508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90"/>
                  </a:lnTo>
                  <a:lnTo>
                    <a:pt x="1818132" y="105918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256788" y="1476755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39" h="635635">
                  <a:moveTo>
                    <a:pt x="0" y="105918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7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8"/>
                  </a:lnTo>
                  <a:lnTo>
                    <a:pt x="1818132" y="529590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8"/>
                  </a:lnTo>
                  <a:lnTo>
                    <a:pt x="105917" y="635508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90"/>
                  </a:lnTo>
                  <a:lnTo>
                    <a:pt x="0" y="105918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881120" y="1498853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05276" y="1681734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19929" y="1681734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76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012442" y="813053"/>
            <a:ext cx="2153920" cy="665480"/>
          </a:xfrm>
          <a:custGeom>
            <a:avLst/>
            <a:gdLst/>
            <a:ahLst/>
            <a:cxnLst/>
            <a:rect l="l" t="t" r="r" b="b"/>
            <a:pathLst>
              <a:path w="2153920" h="665480">
                <a:moveTo>
                  <a:pt x="2153412" y="665226"/>
                </a:moveTo>
                <a:lnTo>
                  <a:pt x="2133346" y="636270"/>
                </a:lnTo>
                <a:lnTo>
                  <a:pt x="2080641" y="560197"/>
                </a:lnTo>
                <a:lnTo>
                  <a:pt x="2062340" y="593648"/>
                </a:lnTo>
                <a:lnTo>
                  <a:pt x="976884" y="0"/>
                </a:lnTo>
                <a:lnTo>
                  <a:pt x="967879" y="16510"/>
                </a:lnTo>
                <a:lnTo>
                  <a:pt x="957580" y="889"/>
                </a:lnTo>
                <a:lnTo>
                  <a:pt x="85026" y="574865"/>
                </a:lnTo>
                <a:lnTo>
                  <a:pt x="64135" y="543052"/>
                </a:lnTo>
                <a:lnTo>
                  <a:pt x="0" y="653669"/>
                </a:lnTo>
                <a:lnTo>
                  <a:pt x="126873" y="638556"/>
                </a:lnTo>
                <a:lnTo>
                  <a:pt x="112852" y="617220"/>
                </a:lnTo>
                <a:lnTo>
                  <a:pt x="105968" y="606742"/>
                </a:lnTo>
                <a:lnTo>
                  <a:pt x="968743" y="39090"/>
                </a:lnTo>
                <a:lnTo>
                  <a:pt x="2044026" y="627151"/>
                </a:lnTo>
                <a:lnTo>
                  <a:pt x="2025777" y="660527"/>
                </a:lnTo>
                <a:lnTo>
                  <a:pt x="2153412" y="665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720342" y="941070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93946" y="96748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99794" y="2354326"/>
            <a:ext cx="3383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0.21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95394" y="565530"/>
            <a:ext cx="3648710" cy="3097530"/>
          </a:xfrm>
          <a:custGeom>
            <a:avLst/>
            <a:gdLst/>
            <a:ahLst/>
            <a:cxnLst/>
            <a:rect l="l" t="t" r="r" b="b"/>
            <a:pathLst>
              <a:path w="3648709" h="3097529">
                <a:moveTo>
                  <a:pt x="3555632" y="2672588"/>
                </a:moveTo>
                <a:lnTo>
                  <a:pt x="3516503" y="2672588"/>
                </a:lnTo>
                <a:lnTo>
                  <a:pt x="3564381" y="2884297"/>
                </a:lnTo>
                <a:lnTo>
                  <a:pt x="3611626" y="3097022"/>
                </a:lnTo>
                <a:lnTo>
                  <a:pt x="3648709" y="3088640"/>
                </a:lnTo>
                <a:lnTo>
                  <a:pt x="3601465" y="2875915"/>
                </a:lnTo>
                <a:lnTo>
                  <a:pt x="3555632" y="2672588"/>
                </a:lnTo>
                <a:close/>
              </a:path>
              <a:path w="3648709" h="3097529">
                <a:moveTo>
                  <a:pt x="3506859" y="2462911"/>
                </a:moveTo>
                <a:lnTo>
                  <a:pt x="3467734" y="2462911"/>
                </a:lnTo>
                <a:lnTo>
                  <a:pt x="3516503" y="2672715"/>
                </a:lnTo>
                <a:lnTo>
                  <a:pt x="3555632" y="2672588"/>
                </a:lnTo>
                <a:lnTo>
                  <a:pt x="3553713" y="2664079"/>
                </a:lnTo>
                <a:lnTo>
                  <a:pt x="3506859" y="2462911"/>
                </a:lnTo>
                <a:close/>
              </a:path>
              <a:path w="3648709" h="3097529">
                <a:moveTo>
                  <a:pt x="3261740" y="1567815"/>
                </a:moveTo>
                <a:lnTo>
                  <a:pt x="3221735" y="1567815"/>
                </a:lnTo>
                <a:lnTo>
                  <a:pt x="3252088" y="1662049"/>
                </a:lnTo>
                <a:lnTo>
                  <a:pt x="3281553" y="1757553"/>
                </a:lnTo>
                <a:lnTo>
                  <a:pt x="3310128" y="1854708"/>
                </a:lnTo>
                <a:lnTo>
                  <a:pt x="3365119" y="2053082"/>
                </a:lnTo>
                <a:lnTo>
                  <a:pt x="3417442" y="2256155"/>
                </a:lnTo>
                <a:lnTo>
                  <a:pt x="3467734" y="2463038"/>
                </a:lnTo>
                <a:lnTo>
                  <a:pt x="3467734" y="2462911"/>
                </a:lnTo>
                <a:lnTo>
                  <a:pt x="3506859" y="2462911"/>
                </a:lnTo>
                <a:lnTo>
                  <a:pt x="3504819" y="2454148"/>
                </a:lnTo>
                <a:lnTo>
                  <a:pt x="3454400" y="2246757"/>
                </a:lnTo>
                <a:lnTo>
                  <a:pt x="3401822" y="2043176"/>
                </a:lnTo>
                <a:lnTo>
                  <a:pt x="3346704" y="1844167"/>
                </a:lnTo>
                <a:lnTo>
                  <a:pt x="3318002" y="1746504"/>
                </a:lnTo>
                <a:lnTo>
                  <a:pt x="3288410" y="1650492"/>
                </a:lnTo>
                <a:lnTo>
                  <a:pt x="3261740" y="1567815"/>
                </a:lnTo>
                <a:close/>
              </a:path>
              <a:path w="3648709" h="3097529">
                <a:moveTo>
                  <a:pt x="3417315" y="2255901"/>
                </a:moveTo>
                <a:lnTo>
                  <a:pt x="3417377" y="2256155"/>
                </a:lnTo>
                <a:lnTo>
                  <a:pt x="3417315" y="2255901"/>
                </a:lnTo>
                <a:close/>
              </a:path>
              <a:path w="3648709" h="3097529">
                <a:moveTo>
                  <a:pt x="3364991" y="2052828"/>
                </a:moveTo>
                <a:lnTo>
                  <a:pt x="3365057" y="2053082"/>
                </a:lnTo>
                <a:lnTo>
                  <a:pt x="3364991" y="2052828"/>
                </a:lnTo>
                <a:close/>
              </a:path>
              <a:path w="3648709" h="3097529">
                <a:moveTo>
                  <a:pt x="3310001" y="1854454"/>
                </a:moveTo>
                <a:lnTo>
                  <a:pt x="3310071" y="1854708"/>
                </a:lnTo>
                <a:lnTo>
                  <a:pt x="3310001" y="1854454"/>
                </a:lnTo>
                <a:close/>
              </a:path>
              <a:path w="3648709" h="3097529">
                <a:moveTo>
                  <a:pt x="3281426" y="1757426"/>
                </a:moveTo>
                <a:close/>
              </a:path>
              <a:path w="3648709" h="3097529">
                <a:moveTo>
                  <a:pt x="3251961" y="1661795"/>
                </a:moveTo>
                <a:lnTo>
                  <a:pt x="3252040" y="1662049"/>
                </a:lnTo>
                <a:lnTo>
                  <a:pt x="3251961" y="1661795"/>
                </a:lnTo>
                <a:close/>
              </a:path>
              <a:path w="3648709" h="3097529">
                <a:moveTo>
                  <a:pt x="3230657" y="1475613"/>
                </a:moveTo>
                <a:lnTo>
                  <a:pt x="3190494" y="1475613"/>
                </a:lnTo>
                <a:lnTo>
                  <a:pt x="3221735" y="1568069"/>
                </a:lnTo>
                <a:lnTo>
                  <a:pt x="3221735" y="1567815"/>
                </a:lnTo>
                <a:lnTo>
                  <a:pt x="3261740" y="1567815"/>
                </a:lnTo>
                <a:lnTo>
                  <a:pt x="3257930" y="1556004"/>
                </a:lnTo>
                <a:lnTo>
                  <a:pt x="3230657" y="1475613"/>
                </a:lnTo>
                <a:close/>
              </a:path>
              <a:path w="3648709" h="3097529">
                <a:moveTo>
                  <a:pt x="3198669" y="1385316"/>
                </a:moveTo>
                <a:lnTo>
                  <a:pt x="3158108" y="1385316"/>
                </a:lnTo>
                <a:lnTo>
                  <a:pt x="3190494" y="1475867"/>
                </a:lnTo>
                <a:lnTo>
                  <a:pt x="3190494" y="1475613"/>
                </a:lnTo>
                <a:lnTo>
                  <a:pt x="3230657" y="1475613"/>
                </a:lnTo>
                <a:lnTo>
                  <a:pt x="3226434" y="1463167"/>
                </a:lnTo>
                <a:lnTo>
                  <a:pt x="3198669" y="1385316"/>
                </a:lnTo>
                <a:close/>
              </a:path>
              <a:path w="3648709" h="3097529">
                <a:moveTo>
                  <a:pt x="3165539" y="1297051"/>
                </a:moveTo>
                <a:lnTo>
                  <a:pt x="3124707" y="1297051"/>
                </a:lnTo>
                <a:lnTo>
                  <a:pt x="3158235" y="1385697"/>
                </a:lnTo>
                <a:lnTo>
                  <a:pt x="3158108" y="1385316"/>
                </a:lnTo>
                <a:lnTo>
                  <a:pt x="3198669" y="1385316"/>
                </a:lnTo>
                <a:lnTo>
                  <a:pt x="3194050" y="1372362"/>
                </a:lnTo>
                <a:lnTo>
                  <a:pt x="3165539" y="1297051"/>
                </a:lnTo>
                <a:close/>
              </a:path>
              <a:path w="3648709" h="3097529">
                <a:moveTo>
                  <a:pt x="3095836" y="1126871"/>
                </a:moveTo>
                <a:lnTo>
                  <a:pt x="3054477" y="1126871"/>
                </a:lnTo>
                <a:lnTo>
                  <a:pt x="3090417" y="1211199"/>
                </a:lnTo>
                <a:lnTo>
                  <a:pt x="3124834" y="1297432"/>
                </a:lnTo>
                <a:lnTo>
                  <a:pt x="3124707" y="1297051"/>
                </a:lnTo>
                <a:lnTo>
                  <a:pt x="3165539" y="1297051"/>
                </a:lnTo>
                <a:lnTo>
                  <a:pt x="3160395" y="1283462"/>
                </a:lnTo>
                <a:lnTo>
                  <a:pt x="3125470" y="1196467"/>
                </a:lnTo>
                <a:lnTo>
                  <a:pt x="3095836" y="1126871"/>
                </a:lnTo>
                <a:close/>
              </a:path>
              <a:path w="3648709" h="3097529">
                <a:moveTo>
                  <a:pt x="3090163" y="1210818"/>
                </a:moveTo>
                <a:lnTo>
                  <a:pt x="3090316" y="1211199"/>
                </a:lnTo>
                <a:lnTo>
                  <a:pt x="3090163" y="1210818"/>
                </a:lnTo>
                <a:close/>
              </a:path>
              <a:path w="3648709" h="3097529">
                <a:moveTo>
                  <a:pt x="3021506" y="966216"/>
                </a:moveTo>
                <a:lnTo>
                  <a:pt x="2979165" y="966216"/>
                </a:lnTo>
                <a:lnTo>
                  <a:pt x="2979420" y="966724"/>
                </a:lnTo>
                <a:lnTo>
                  <a:pt x="3017647" y="1045718"/>
                </a:lnTo>
                <a:lnTo>
                  <a:pt x="3054604" y="1127379"/>
                </a:lnTo>
                <a:lnTo>
                  <a:pt x="3054477" y="1126871"/>
                </a:lnTo>
                <a:lnTo>
                  <a:pt x="3095836" y="1126871"/>
                </a:lnTo>
                <a:lnTo>
                  <a:pt x="3089402" y="1111758"/>
                </a:lnTo>
                <a:lnTo>
                  <a:pt x="3052063" y="1029335"/>
                </a:lnTo>
                <a:lnTo>
                  <a:pt x="3021506" y="966216"/>
                </a:lnTo>
                <a:close/>
              </a:path>
              <a:path w="3648709" h="3097529">
                <a:moveTo>
                  <a:pt x="3017392" y="1045337"/>
                </a:moveTo>
                <a:lnTo>
                  <a:pt x="3017565" y="1045718"/>
                </a:lnTo>
                <a:lnTo>
                  <a:pt x="3017392" y="1045337"/>
                </a:lnTo>
                <a:close/>
              </a:path>
              <a:path w="3648709" h="3097529">
                <a:moveTo>
                  <a:pt x="2979302" y="966497"/>
                </a:moveTo>
                <a:lnTo>
                  <a:pt x="2979411" y="966724"/>
                </a:lnTo>
                <a:lnTo>
                  <a:pt x="2979302" y="966497"/>
                </a:lnTo>
                <a:close/>
              </a:path>
              <a:path w="3648709" h="3097529">
                <a:moveTo>
                  <a:pt x="2982375" y="889762"/>
                </a:moveTo>
                <a:lnTo>
                  <a:pt x="2939414" y="889762"/>
                </a:lnTo>
                <a:lnTo>
                  <a:pt x="2979302" y="966497"/>
                </a:lnTo>
                <a:lnTo>
                  <a:pt x="2979165" y="966216"/>
                </a:lnTo>
                <a:lnTo>
                  <a:pt x="3021506" y="966216"/>
                </a:lnTo>
                <a:lnTo>
                  <a:pt x="3013329" y="949325"/>
                </a:lnTo>
                <a:lnTo>
                  <a:pt x="2982375" y="889762"/>
                </a:lnTo>
                <a:close/>
              </a:path>
              <a:path w="3648709" h="3097529">
                <a:moveTo>
                  <a:pt x="2856602" y="676783"/>
                </a:moveTo>
                <a:lnTo>
                  <a:pt x="2811145" y="676783"/>
                </a:lnTo>
                <a:lnTo>
                  <a:pt x="2855849" y="745490"/>
                </a:lnTo>
                <a:lnTo>
                  <a:pt x="2898521" y="816483"/>
                </a:lnTo>
                <a:lnTo>
                  <a:pt x="2939669" y="890270"/>
                </a:lnTo>
                <a:lnTo>
                  <a:pt x="2939414" y="889762"/>
                </a:lnTo>
                <a:lnTo>
                  <a:pt x="2982375" y="889762"/>
                </a:lnTo>
                <a:lnTo>
                  <a:pt x="2973070" y="871855"/>
                </a:lnTo>
                <a:lnTo>
                  <a:pt x="2931286" y="797052"/>
                </a:lnTo>
                <a:lnTo>
                  <a:pt x="2887979" y="725043"/>
                </a:lnTo>
                <a:lnTo>
                  <a:pt x="2856602" y="676783"/>
                </a:lnTo>
                <a:close/>
              </a:path>
              <a:path w="3648709" h="3097529">
                <a:moveTo>
                  <a:pt x="2898139" y="815975"/>
                </a:moveTo>
                <a:lnTo>
                  <a:pt x="2898423" y="816483"/>
                </a:lnTo>
                <a:lnTo>
                  <a:pt x="2898139" y="815975"/>
                </a:lnTo>
                <a:close/>
              </a:path>
              <a:path w="3648709" h="3097529">
                <a:moveTo>
                  <a:pt x="2855467" y="744982"/>
                </a:moveTo>
                <a:lnTo>
                  <a:pt x="2855773" y="745490"/>
                </a:lnTo>
                <a:lnTo>
                  <a:pt x="2855467" y="744982"/>
                </a:lnTo>
                <a:close/>
              </a:path>
              <a:path w="3648709" h="3097529">
                <a:moveTo>
                  <a:pt x="2811946" y="611886"/>
                </a:moveTo>
                <a:lnTo>
                  <a:pt x="2765298" y="611886"/>
                </a:lnTo>
                <a:lnTo>
                  <a:pt x="2811526" y="677418"/>
                </a:lnTo>
                <a:lnTo>
                  <a:pt x="2811145" y="676783"/>
                </a:lnTo>
                <a:lnTo>
                  <a:pt x="2856602" y="676783"/>
                </a:lnTo>
                <a:lnTo>
                  <a:pt x="2842895" y="655701"/>
                </a:lnTo>
                <a:lnTo>
                  <a:pt x="2811946" y="611886"/>
                </a:lnTo>
                <a:close/>
              </a:path>
              <a:path w="3648709" h="3097529">
                <a:moveTo>
                  <a:pt x="2765721" y="550037"/>
                </a:moveTo>
                <a:lnTo>
                  <a:pt x="2717673" y="550037"/>
                </a:lnTo>
                <a:lnTo>
                  <a:pt x="2718180" y="550672"/>
                </a:lnTo>
                <a:lnTo>
                  <a:pt x="2765679" y="612521"/>
                </a:lnTo>
                <a:lnTo>
                  <a:pt x="2765298" y="611886"/>
                </a:lnTo>
                <a:lnTo>
                  <a:pt x="2811946" y="611886"/>
                </a:lnTo>
                <a:lnTo>
                  <a:pt x="2796158" y="589534"/>
                </a:lnTo>
                <a:lnTo>
                  <a:pt x="2765721" y="550037"/>
                </a:lnTo>
                <a:close/>
              </a:path>
              <a:path w="3648709" h="3097529">
                <a:moveTo>
                  <a:pt x="2717954" y="550403"/>
                </a:moveTo>
                <a:lnTo>
                  <a:pt x="2718160" y="550672"/>
                </a:lnTo>
                <a:lnTo>
                  <a:pt x="2717954" y="550403"/>
                </a:lnTo>
                <a:close/>
              </a:path>
              <a:path w="3648709" h="3097529">
                <a:moveTo>
                  <a:pt x="2617088" y="436372"/>
                </a:moveTo>
                <a:lnTo>
                  <a:pt x="2668904" y="492125"/>
                </a:lnTo>
                <a:lnTo>
                  <a:pt x="2717954" y="550403"/>
                </a:lnTo>
                <a:lnTo>
                  <a:pt x="2717673" y="550037"/>
                </a:lnTo>
                <a:lnTo>
                  <a:pt x="2765721" y="550037"/>
                </a:lnTo>
                <a:lnTo>
                  <a:pt x="2747517" y="526415"/>
                </a:lnTo>
                <a:lnTo>
                  <a:pt x="2697226" y="466598"/>
                </a:lnTo>
                <a:lnTo>
                  <a:pt x="2669762" y="437007"/>
                </a:lnTo>
                <a:lnTo>
                  <a:pt x="2617851" y="437007"/>
                </a:lnTo>
                <a:lnTo>
                  <a:pt x="2617088" y="436372"/>
                </a:lnTo>
                <a:close/>
              </a:path>
              <a:path w="3648709" h="3097529">
                <a:moveTo>
                  <a:pt x="2668270" y="491490"/>
                </a:moveTo>
                <a:lnTo>
                  <a:pt x="2668805" y="492125"/>
                </a:lnTo>
                <a:lnTo>
                  <a:pt x="2668270" y="491490"/>
                </a:lnTo>
                <a:close/>
              </a:path>
              <a:path w="3648709" h="3097529">
                <a:moveTo>
                  <a:pt x="2618704" y="384683"/>
                </a:moveTo>
                <a:lnTo>
                  <a:pt x="2564129" y="384683"/>
                </a:lnTo>
                <a:lnTo>
                  <a:pt x="2617851" y="437007"/>
                </a:lnTo>
                <a:lnTo>
                  <a:pt x="2669762" y="437007"/>
                </a:lnTo>
                <a:lnTo>
                  <a:pt x="2644775" y="410083"/>
                </a:lnTo>
                <a:lnTo>
                  <a:pt x="2618704" y="384683"/>
                </a:lnTo>
                <a:close/>
              </a:path>
              <a:path w="3648709" h="3097529">
                <a:moveTo>
                  <a:pt x="2509138" y="336677"/>
                </a:moveTo>
                <a:lnTo>
                  <a:pt x="2564891" y="385445"/>
                </a:lnTo>
                <a:lnTo>
                  <a:pt x="2564129" y="384683"/>
                </a:lnTo>
                <a:lnTo>
                  <a:pt x="2618704" y="384683"/>
                </a:lnTo>
                <a:lnTo>
                  <a:pt x="2590419" y="357124"/>
                </a:lnTo>
                <a:lnTo>
                  <a:pt x="2567812" y="337312"/>
                </a:lnTo>
                <a:lnTo>
                  <a:pt x="2510028" y="337312"/>
                </a:lnTo>
                <a:lnTo>
                  <a:pt x="2509138" y="336677"/>
                </a:lnTo>
                <a:close/>
              </a:path>
              <a:path w="3648709" h="3097529">
                <a:moveTo>
                  <a:pt x="2541729" y="314452"/>
                </a:moveTo>
                <a:lnTo>
                  <a:pt x="2480690" y="314452"/>
                </a:lnTo>
                <a:lnTo>
                  <a:pt x="2510028" y="337312"/>
                </a:lnTo>
                <a:lnTo>
                  <a:pt x="2567812" y="337312"/>
                </a:lnTo>
                <a:lnTo>
                  <a:pt x="2541729" y="314452"/>
                </a:lnTo>
                <a:close/>
              </a:path>
              <a:path w="3648709" h="3097529">
                <a:moveTo>
                  <a:pt x="2515441" y="293243"/>
                </a:moveTo>
                <a:lnTo>
                  <a:pt x="2450337" y="293243"/>
                </a:lnTo>
                <a:lnTo>
                  <a:pt x="2451100" y="293751"/>
                </a:lnTo>
                <a:lnTo>
                  <a:pt x="2481453" y="315087"/>
                </a:lnTo>
                <a:lnTo>
                  <a:pt x="2480690" y="314452"/>
                </a:lnTo>
                <a:lnTo>
                  <a:pt x="2541729" y="314452"/>
                </a:lnTo>
                <a:lnTo>
                  <a:pt x="2533904" y="307594"/>
                </a:lnTo>
                <a:lnTo>
                  <a:pt x="2515441" y="293243"/>
                </a:lnTo>
                <a:close/>
              </a:path>
              <a:path w="3648709" h="3097529">
                <a:moveTo>
                  <a:pt x="2450729" y="293517"/>
                </a:moveTo>
                <a:lnTo>
                  <a:pt x="2451061" y="293751"/>
                </a:lnTo>
                <a:lnTo>
                  <a:pt x="2450729" y="293517"/>
                </a:lnTo>
                <a:close/>
              </a:path>
              <a:path w="3648709" h="3097529">
                <a:moveTo>
                  <a:pt x="2487920" y="273050"/>
                </a:moveTo>
                <a:lnTo>
                  <a:pt x="2418206" y="273050"/>
                </a:lnTo>
                <a:lnTo>
                  <a:pt x="2450729" y="293517"/>
                </a:lnTo>
                <a:lnTo>
                  <a:pt x="2450337" y="293243"/>
                </a:lnTo>
                <a:lnTo>
                  <a:pt x="2515441" y="293243"/>
                </a:lnTo>
                <a:lnTo>
                  <a:pt x="2503678" y="284099"/>
                </a:lnTo>
                <a:lnTo>
                  <a:pt x="2487920" y="273050"/>
                </a:lnTo>
                <a:close/>
              </a:path>
              <a:path w="3648709" h="3097529">
                <a:moveTo>
                  <a:pt x="2459028" y="253746"/>
                </a:moveTo>
                <a:lnTo>
                  <a:pt x="2384298" y="253746"/>
                </a:lnTo>
                <a:lnTo>
                  <a:pt x="2418841" y="273558"/>
                </a:lnTo>
                <a:lnTo>
                  <a:pt x="2418206" y="273050"/>
                </a:lnTo>
                <a:lnTo>
                  <a:pt x="2487920" y="273050"/>
                </a:lnTo>
                <a:lnTo>
                  <a:pt x="2471801" y="261747"/>
                </a:lnTo>
                <a:lnTo>
                  <a:pt x="2459028" y="253746"/>
                </a:lnTo>
                <a:close/>
              </a:path>
              <a:path w="3648709" h="3097529">
                <a:moveTo>
                  <a:pt x="2429263" y="235585"/>
                </a:moveTo>
                <a:lnTo>
                  <a:pt x="2348737" y="235585"/>
                </a:lnTo>
                <a:lnTo>
                  <a:pt x="2385059" y="254254"/>
                </a:lnTo>
                <a:lnTo>
                  <a:pt x="2384298" y="253746"/>
                </a:lnTo>
                <a:lnTo>
                  <a:pt x="2459028" y="253746"/>
                </a:lnTo>
                <a:lnTo>
                  <a:pt x="2438146" y="240665"/>
                </a:lnTo>
                <a:lnTo>
                  <a:pt x="2429263" y="235585"/>
                </a:lnTo>
                <a:close/>
              </a:path>
              <a:path w="3648709" h="3097529">
                <a:moveTo>
                  <a:pt x="2311527" y="218313"/>
                </a:moveTo>
                <a:lnTo>
                  <a:pt x="2349373" y="235966"/>
                </a:lnTo>
                <a:lnTo>
                  <a:pt x="2348737" y="235585"/>
                </a:lnTo>
                <a:lnTo>
                  <a:pt x="2429263" y="235585"/>
                </a:lnTo>
                <a:lnTo>
                  <a:pt x="2402839" y="220472"/>
                </a:lnTo>
                <a:lnTo>
                  <a:pt x="2399355" y="218694"/>
                </a:lnTo>
                <a:lnTo>
                  <a:pt x="2312542" y="218694"/>
                </a:lnTo>
                <a:lnTo>
                  <a:pt x="2311527" y="218313"/>
                </a:lnTo>
                <a:close/>
              </a:path>
              <a:path w="3648709" h="3097529">
                <a:moveTo>
                  <a:pt x="2232532" y="186436"/>
                </a:moveTo>
                <a:lnTo>
                  <a:pt x="2312542" y="218694"/>
                </a:lnTo>
                <a:lnTo>
                  <a:pt x="2399355" y="218694"/>
                </a:lnTo>
                <a:lnTo>
                  <a:pt x="2365755" y="201549"/>
                </a:lnTo>
                <a:lnTo>
                  <a:pt x="2334320" y="186817"/>
                </a:lnTo>
                <a:lnTo>
                  <a:pt x="2233676" y="186817"/>
                </a:lnTo>
                <a:lnTo>
                  <a:pt x="2232532" y="186436"/>
                </a:lnTo>
                <a:close/>
              </a:path>
              <a:path w="3648709" h="3097529">
                <a:moveTo>
                  <a:pt x="2148468" y="158287"/>
                </a:moveTo>
                <a:lnTo>
                  <a:pt x="2233676" y="186817"/>
                </a:lnTo>
                <a:lnTo>
                  <a:pt x="2334320" y="186817"/>
                </a:lnTo>
                <a:lnTo>
                  <a:pt x="2327275" y="183515"/>
                </a:lnTo>
                <a:lnTo>
                  <a:pt x="2265165" y="158496"/>
                </a:lnTo>
                <a:lnTo>
                  <a:pt x="2149220" y="158496"/>
                </a:lnTo>
                <a:lnTo>
                  <a:pt x="2148468" y="158287"/>
                </a:lnTo>
                <a:close/>
              </a:path>
              <a:path w="3648709" h="3097529">
                <a:moveTo>
                  <a:pt x="2264535" y="158242"/>
                </a:moveTo>
                <a:lnTo>
                  <a:pt x="2148331" y="158242"/>
                </a:lnTo>
                <a:lnTo>
                  <a:pt x="2149220" y="158496"/>
                </a:lnTo>
                <a:lnTo>
                  <a:pt x="2265165" y="158496"/>
                </a:lnTo>
                <a:lnTo>
                  <a:pt x="2264535" y="158242"/>
                </a:lnTo>
                <a:close/>
              </a:path>
              <a:path w="3648709" h="3097529">
                <a:moveTo>
                  <a:pt x="2059304" y="133604"/>
                </a:moveTo>
                <a:lnTo>
                  <a:pt x="2148468" y="158287"/>
                </a:lnTo>
                <a:lnTo>
                  <a:pt x="2148331" y="158242"/>
                </a:lnTo>
                <a:lnTo>
                  <a:pt x="2264535" y="158242"/>
                </a:lnTo>
                <a:lnTo>
                  <a:pt x="2246249" y="150876"/>
                </a:lnTo>
                <a:lnTo>
                  <a:pt x="2195114" y="133731"/>
                </a:lnTo>
                <a:lnTo>
                  <a:pt x="2060066" y="133731"/>
                </a:lnTo>
                <a:lnTo>
                  <a:pt x="2059304" y="133604"/>
                </a:lnTo>
                <a:close/>
              </a:path>
              <a:path w="3648709" h="3097529">
                <a:moveTo>
                  <a:pt x="106425" y="20574"/>
                </a:moveTo>
                <a:lnTo>
                  <a:pt x="0" y="91440"/>
                </a:lnTo>
                <a:lnTo>
                  <a:pt x="120522" y="134112"/>
                </a:lnTo>
                <a:lnTo>
                  <a:pt x="116107" y="98552"/>
                </a:lnTo>
                <a:lnTo>
                  <a:pt x="96773" y="98552"/>
                </a:lnTo>
                <a:lnTo>
                  <a:pt x="92201" y="60706"/>
                </a:lnTo>
                <a:lnTo>
                  <a:pt x="111126" y="58429"/>
                </a:lnTo>
                <a:lnTo>
                  <a:pt x="106425" y="20574"/>
                </a:lnTo>
                <a:close/>
              </a:path>
              <a:path w="3648709" h="3097529">
                <a:moveTo>
                  <a:pt x="1965832" y="112141"/>
                </a:moveTo>
                <a:lnTo>
                  <a:pt x="2060066" y="133731"/>
                </a:lnTo>
                <a:lnTo>
                  <a:pt x="2195114" y="133731"/>
                </a:lnTo>
                <a:lnTo>
                  <a:pt x="2159889" y="121920"/>
                </a:lnTo>
                <a:lnTo>
                  <a:pt x="2125034" y="112268"/>
                </a:lnTo>
                <a:lnTo>
                  <a:pt x="1966594" y="112268"/>
                </a:lnTo>
                <a:lnTo>
                  <a:pt x="1965832" y="112141"/>
                </a:lnTo>
                <a:close/>
              </a:path>
              <a:path w="3648709" h="3097529">
                <a:moveTo>
                  <a:pt x="1989552" y="78486"/>
                </a:moveTo>
                <a:lnTo>
                  <a:pt x="1768982" y="78486"/>
                </a:lnTo>
                <a:lnTo>
                  <a:pt x="1869566" y="93980"/>
                </a:lnTo>
                <a:lnTo>
                  <a:pt x="1868931" y="93980"/>
                </a:lnTo>
                <a:lnTo>
                  <a:pt x="1966594" y="112268"/>
                </a:lnTo>
                <a:lnTo>
                  <a:pt x="2125034" y="112268"/>
                </a:lnTo>
                <a:lnTo>
                  <a:pt x="2069083" y="96774"/>
                </a:lnTo>
                <a:lnTo>
                  <a:pt x="1989552" y="78486"/>
                </a:lnTo>
                <a:close/>
              </a:path>
              <a:path w="3648709" h="3097529">
                <a:moveTo>
                  <a:pt x="111126" y="58429"/>
                </a:moveTo>
                <a:lnTo>
                  <a:pt x="92201" y="60706"/>
                </a:lnTo>
                <a:lnTo>
                  <a:pt x="96773" y="98552"/>
                </a:lnTo>
                <a:lnTo>
                  <a:pt x="115822" y="96251"/>
                </a:lnTo>
                <a:lnTo>
                  <a:pt x="111126" y="58429"/>
                </a:lnTo>
                <a:close/>
              </a:path>
              <a:path w="3648709" h="3097529">
                <a:moveTo>
                  <a:pt x="115822" y="96251"/>
                </a:moveTo>
                <a:lnTo>
                  <a:pt x="96773" y="98552"/>
                </a:lnTo>
                <a:lnTo>
                  <a:pt x="116107" y="98552"/>
                </a:lnTo>
                <a:lnTo>
                  <a:pt x="115822" y="96251"/>
                </a:lnTo>
                <a:close/>
              </a:path>
              <a:path w="3648709" h="3097529">
                <a:moveTo>
                  <a:pt x="1138935" y="0"/>
                </a:moveTo>
                <a:lnTo>
                  <a:pt x="1033906" y="254"/>
                </a:lnTo>
                <a:lnTo>
                  <a:pt x="930528" y="1778"/>
                </a:lnTo>
                <a:lnTo>
                  <a:pt x="829690" y="4699"/>
                </a:lnTo>
                <a:lnTo>
                  <a:pt x="731646" y="8636"/>
                </a:lnTo>
                <a:lnTo>
                  <a:pt x="637285" y="13462"/>
                </a:lnTo>
                <a:lnTo>
                  <a:pt x="461517" y="25146"/>
                </a:lnTo>
                <a:lnTo>
                  <a:pt x="307207" y="38100"/>
                </a:lnTo>
                <a:lnTo>
                  <a:pt x="239521" y="44577"/>
                </a:lnTo>
                <a:lnTo>
                  <a:pt x="125983" y="56642"/>
                </a:lnTo>
                <a:lnTo>
                  <a:pt x="111126" y="58429"/>
                </a:lnTo>
                <a:lnTo>
                  <a:pt x="115822" y="96251"/>
                </a:lnTo>
                <a:lnTo>
                  <a:pt x="130428" y="94488"/>
                </a:lnTo>
                <a:lnTo>
                  <a:pt x="130175" y="94488"/>
                </a:lnTo>
                <a:lnTo>
                  <a:pt x="212216" y="85725"/>
                </a:lnTo>
                <a:lnTo>
                  <a:pt x="276225" y="79375"/>
                </a:lnTo>
                <a:lnTo>
                  <a:pt x="276097" y="79375"/>
                </a:lnTo>
                <a:lnTo>
                  <a:pt x="384682" y="69596"/>
                </a:lnTo>
                <a:lnTo>
                  <a:pt x="464565" y="63119"/>
                </a:lnTo>
                <a:lnTo>
                  <a:pt x="464311" y="63119"/>
                </a:lnTo>
                <a:lnTo>
                  <a:pt x="549655" y="57150"/>
                </a:lnTo>
                <a:lnTo>
                  <a:pt x="639571" y="51562"/>
                </a:lnTo>
                <a:lnTo>
                  <a:pt x="639317" y="51562"/>
                </a:lnTo>
                <a:lnTo>
                  <a:pt x="733551" y="46736"/>
                </a:lnTo>
                <a:lnTo>
                  <a:pt x="733297" y="46736"/>
                </a:lnTo>
                <a:lnTo>
                  <a:pt x="831088" y="42799"/>
                </a:lnTo>
                <a:lnTo>
                  <a:pt x="830833" y="42799"/>
                </a:lnTo>
                <a:lnTo>
                  <a:pt x="931544" y="39878"/>
                </a:lnTo>
                <a:lnTo>
                  <a:pt x="931290" y="39878"/>
                </a:lnTo>
                <a:lnTo>
                  <a:pt x="1034288" y="38354"/>
                </a:lnTo>
                <a:lnTo>
                  <a:pt x="1034033" y="38354"/>
                </a:lnTo>
                <a:lnTo>
                  <a:pt x="1138591" y="38100"/>
                </a:lnTo>
                <a:lnTo>
                  <a:pt x="1752461" y="38100"/>
                </a:lnTo>
                <a:lnTo>
                  <a:pt x="1670811" y="28194"/>
                </a:lnTo>
                <a:lnTo>
                  <a:pt x="1565655" y="18034"/>
                </a:lnTo>
                <a:lnTo>
                  <a:pt x="1459102" y="10414"/>
                </a:lnTo>
                <a:lnTo>
                  <a:pt x="1352168" y="4953"/>
                </a:lnTo>
                <a:lnTo>
                  <a:pt x="1245234" y="1651"/>
                </a:lnTo>
                <a:lnTo>
                  <a:pt x="1138935" y="0"/>
                </a:lnTo>
                <a:close/>
              </a:path>
              <a:path w="3648709" h="3097529">
                <a:moveTo>
                  <a:pt x="1752461" y="38100"/>
                </a:moveTo>
                <a:lnTo>
                  <a:pt x="1138591" y="38100"/>
                </a:lnTo>
                <a:lnTo>
                  <a:pt x="1244600" y="39624"/>
                </a:lnTo>
                <a:lnTo>
                  <a:pt x="1244218" y="39624"/>
                </a:lnTo>
                <a:lnTo>
                  <a:pt x="1350771" y="43053"/>
                </a:lnTo>
                <a:lnTo>
                  <a:pt x="1350390" y="43053"/>
                </a:lnTo>
                <a:lnTo>
                  <a:pt x="1457070" y="48387"/>
                </a:lnTo>
                <a:lnTo>
                  <a:pt x="1456563" y="48387"/>
                </a:lnTo>
                <a:lnTo>
                  <a:pt x="1562607" y="56007"/>
                </a:lnTo>
                <a:lnTo>
                  <a:pt x="1562227" y="56007"/>
                </a:lnTo>
                <a:lnTo>
                  <a:pt x="1667002" y="66040"/>
                </a:lnTo>
                <a:lnTo>
                  <a:pt x="1666493" y="66040"/>
                </a:lnTo>
                <a:lnTo>
                  <a:pt x="1769490" y="78613"/>
                </a:lnTo>
                <a:lnTo>
                  <a:pt x="1768982" y="78486"/>
                </a:lnTo>
                <a:lnTo>
                  <a:pt x="1989552" y="78486"/>
                </a:lnTo>
                <a:lnTo>
                  <a:pt x="1974088" y="74930"/>
                </a:lnTo>
                <a:lnTo>
                  <a:pt x="1875789" y="56388"/>
                </a:lnTo>
                <a:lnTo>
                  <a:pt x="1774443" y="40767"/>
                </a:lnTo>
                <a:lnTo>
                  <a:pt x="175246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025" y="446277"/>
            <a:ext cx="9452356" cy="45984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92669" y="36915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13/102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8664" y="2636265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9561" y="2837815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100/33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4357" y="1918208"/>
            <a:ext cx="7124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</a:t>
            </a:r>
            <a:endParaRPr sz="180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5184" y="3691508"/>
            <a:ext cx="918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42282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17/3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7996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7/22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4313" y="508838"/>
            <a:ext cx="951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6438" y="1493011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2117" y="167589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6517" y="167589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1120" y="1498853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5276" y="1681734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9929" y="1681734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76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0342" y="941070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93946" y="967485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9794" y="2354326"/>
            <a:ext cx="3383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0.21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7711" y="3162046"/>
            <a:ext cx="304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0.20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183" y="547878"/>
            <a:ext cx="3745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follow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exact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steps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well: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800" spc="-25" dirty="0">
                <a:latin typeface="Calibri"/>
                <a:cs typeface="Calibri"/>
              </a:rPr>
              <a:t>1.</a:t>
            </a:r>
            <a:r>
              <a:rPr sz="1800" dirty="0">
                <a:latin typeface="Calibri"/>
                <a:cs typeface="Calibri"/>
              </a:rPr>
              <a:t>	Calculate all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Gini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impurity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9183" y="1919732"/>
            <a:ext cx="44589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900" algn="l"/>
              </a:tabLst>
            </a:pPr>
            <a:r>
              <a:rPr sz="1800" spc="-25" dirty="0">
                <a:latin typeface="Calibri"/>
                <a:cs typeface="Calibri"/>
              </a:rPr>
              <a:t>2.</a:t>
            </a:r>
            <a:r>
              <a:rPr sz="1800" dirty="0">
                <a:latin typeface="Calibri"/>
                <a:cs typeface="Calibri"/>
              </a:rPr>
              <a:t>	If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itself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lowest </a:t>
            </a:r>
            <a:r>
              <a:rPr sz="1800" spc="-10" dirty="0">
                <a:latin typeface="Calibri"/>
                <a:cs typeface="Calibri"/>
              </a:rPr>
              <a:t>value,</a:t>
            </a:r>
            <a:endParaRPr sz="18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required</a:t>
            </a:r>
            <a:endParaRPr sz="1800">
              <a:latin typeface="Calibri"/>
              <a:cs typeface="Calibri"/>
            </a:endParaRPr>
          </a:p>
          <a:p>
            <a:pPr marL="3797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node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become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leaf </a:t>
            </a:r>
            <a:r>
              <a:rPr sz="1800" spc="-10" dirty="0">
                <a:latin typeface="Calibri"/>
                <a:cs typeface="Calibri"/>
              </a:rPr>
              <a:t>node.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183" y="3017265"/>
            <a:ext cx="442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00000"/>
              </a:lnSpc>
              <a:spcBef>
                <a:spcPts val="100"/>
              </a:spcBef>
              <a:tabLst>
                <a:tab pos="342900" algn="l"/>
              </a:tabLst>
            </a:pPr>
            <a:r>
              <a:rPr sz="1800" spc="-25" dirty="0">
                <a:latin typeface="Calibri"/>
                <a:cs typeface="Calibri"/>
              </a:rPr>
              <a:t>3.</a:t>
            </a:r>
            <a:r>
              <a:rPr sz="1800" dirty="0">
                <a:latin typeface="Calibri"/>
                <a:cs typeface="Calibri"/>
              </a:rPr>
              <a:t>		If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separating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reduce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Gini</a:t>
            </a:r>
            <a:r>
              <a:rPr sz="1800" spc="-10" dirty="0">
                <a:latin typeface="Calibri"/>
                <a:cs typeface="Calibri"/>
              </a:rPr>
              <a:t> value, </a:t>
            </a:r>
            <a:r>
              <a:rPr sz="1800" dirty="0">
                <a:latin typeface="Calibri"/>
                <a:cs typeface="Calibri"/>
              </a:rPr>
              <a:t>pick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ahead,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09206" y="3663441"/>
            <a:ext cx="1259840" cy="384810"/>
            <a:chOff x="7109206" y="3663441"/>
            <a:chExt cx="1259840" cy="384810"/>
          </a:xfrm>
        </p:grpSpPr>
        <p:sp>
          <p:nvSpPr>
            <p:cNvPr id="6" name="object 6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92669" y="36915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13/102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18961" y="2680461"/>
            <a:ext cx="1508125" cy="514350"/>
            <a:chOff x="5918961" y="2680461"/>
            <a:chExt cx="1508125" cy="514350"/>
          </a:xfrm>
        </p:grpSpPr>
        <p:sp>
          <p:nvSpPr>
            <p:cNvPr id="10" name="object 10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141147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6"/>
                  </a:lnTo>
                  <a:lnTo>
                    <a:pt x="1411478" y="501396"/>
                  </a:lnTo>
                  <a:lnTo>
                    <a:pt x="1443984" y="494821"/>
                  </a:lnTo>
                  <a:lnTo>
                    <a:pt x="1470548" y="476900"/>
                  </a:lnTo>
                  <a:lnTo>
                    <a:pt x="1488469" y="450336"/>
                  </a:lnTo>
                  <a:lnTo>
                    <a:pt x="1495043" y="417829"/>
                  </a:lnTo>
                  <a:lnTo>
                    <a:pt x="1495043" y="83565"/>
                  </a:lnTo>
                  <a:lnTo>
                    <a:pt x="1488469" y="51059"/>
                  </a:lnTo>
                  <a:lnTo>
                    <a:pt x="1470548" y="24495"/>
                  </a:lnTo>
                  <a:lnTo>
                    <a:pt x="1443984" y="6574"/>
                  </a:lnTo>
                  <a:lnTo>
                    <a:pt x="14114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411478" y="0"/>
                  </a:lnTo>
                  <a:lnTo>
                    <a:pt x="1443984" y="6574"/>
                  </a:lnTo>
                  <a:lnTo>
                    <a:pt x="1470548" y="24495"/>
                  </a:lnTo>
                  <a:lnTo>
                    <a:pt x="1488469" y="51059"/>
                  </a:lnTo>
                  <a:lnTo>
                    <a:pt x="1495043" y="83565"/>
                  </a:lnTo>
                  <a:lnTo>
                    <a:pt x="1495043" y="417829"/>
                  </a:lnTo>
                  <a:lnTo>
                    <a:pt x="1488469" y="450336"/>
                  </a:lnTo>
                  <a:lnTo>
                    <a:pt x="1470548" y="476900"/>
                  </a:lnTo>
                  <a:lnTo>
                    <a:pt x="1443984" y="494821"/>
                  </a:lnTo>
                  <a:lnTo>
                    <a:pt x="1411478" y="501396"/>
                  </a:lnTo>
                  <a:lnTo>
                    <a:pt x="83565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28664" y="2636265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41638" y="2680461"/>
            <a:ext cx="1421130" cy="514350"/>
            <a:chOff x="9041638" y="2680461"/>
            <a:chExt cx="1421130" cy="514350"/>
          </a:xfrm>
        </p:grpSpPr>
        <p:sp>
          <p:nvSpPr>
            <p:cNvPr id="14" name="object 14"/>
            <p:cNvSpPr/>
            <p:nvPr/>
          </p:nvSpPr>
          <p:spPr>
            <a:xfrm>
              <a:off x="9047988" y="2686811"/>
              <a:ext cx="1408430" cy="501650"/>
            </a:xfrm>
            <a:custGeom>
              <a:avLst/>
              <a:gdLst/>
              <a:ahLst/>
              <a:cxnLst/>
              <a:rect l="l" t="t" r="r" b="b"/>
              <a:pathLst>
                <a:path w="1408429" h="501650">
                  <a:moveTo>
                    <a:pt x="1324609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6"/>
                  </a:lnTo>
                  <a:lnTo>
                    <a:pt x="1324609" y="501396"/>
                  </a:lnTo>
                  <a:lnTo>
                    <a:pt x="1357116" y="494821"/>
                  </a:lnTo>
                  <a:lnTo>
                    <a:pt x="1383680" y="476900"/>
                  </a:lnTo>
                  <a:lnTo>
                    <a:pt x="1401601" y="450336"/>
                  </a:lnTo>
                  <a:lnTo>
                    <a:pt x="1408176" y="417829"/>
                  </a:lnTo>
                  <a:lnTo>
                    <a:pt x="1408176" y="83565"/>
                  </a:lnTo>
                  <a:lnTo>
                    <a:pt x="1401601" y="51059"/>
                  </a:lnTo>
                  <a:lnTo>
                    <a:pt x="1383680" y="24495"/>
                  </a:lnTo>
                  <a:lnTo>
                    <a:pt x="1357116" y="6574"/>
                  </a:lnTo>
                  <a:lnTo>
                    <a:pt x="13246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7988" y="2686811"/>
              <a:ext cx="1408430" cy="501650"/>
            </a:xfrm>
            <a:custGeom>
              <a:avLst/>
              <a:gdLst/>
              <a:ahLst/>
              <a:cxnLst/>
              <a:rect l="l" t="t" r="r" b="b"/>
              <a:pathLst>
                <a:path w="1408429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324609" y="0"/>
                  </a:lnTo>
                  <a:lnTo>
                    <a:pt x="1357116" y="6574"/>
                  </a:lnTo>
                  <a:lnTo>
                    <a:pt x="1383680" y="24495"/>
                  </a:lnTo>
                  <a:lnTo>
                    <a:pt x="1401601" y="51059"/>
                  </a:lnTo>
                  <a:lnTo>
                    <a:pt x="1408176" y="83565"/>
                  </a:lnTo>
                  <a:lnTo>
                    <a:pt x="1408176" y="417829"/>
                  </a:lnTo>
                  <a:lnTo>
                    <a:pt x="1401601" y="450336"/>
                  </a:lnTo>
                  <a:lnTo>
                    <a:pt x="1383680" y="476900"/>
                  </a:lnTo>
                  <a:lnTo>
                    <a:pt x="1357116" y="494821"/>
                  </a:lnTo>
                  <a:lnTo>
                    <a:pt x="1324609" y="501396"/>
                  </a:lnTo>
                  <a:lnTo>
                    <a:pt x="83565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408668" y="2636265"/>
            <a:ext cx="687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Feeling 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46593" y="1915414"/>
            <a:ext cx="1508125" cy="591820"/>
            <a:chOff x="7546593" y="1915414"/>
            <a:chExt cx="1508125" cy="591820"/>
          </a:xfrm>
        </p:grpSpPr>
        <p:sp>
          <p:nvSpPr>
            <p:cNvPr id="18" name="object 18"/>
            <p:cNvSpPr/>
            <p:nvPr/>
          </p:nvSpPr>
          <p:spPr>
            <a:xfrm>
              <a:off x="7552943" y="1921764"/>
              <a:ext cx="1495425" cy="579120"/>
            </a:xfrm>
            <a:custGeom>
              <a:avLst/>
              <a:gdLst/>
              <a:ahLst/>
              <a:cxnLst/>
              <a:rect l="l" t="t" r="r" b="b"/>
              <a:pathLst>
                <a:path w="1495425" h="579119">
                  <a:moveTo>
                    <a:pt x="1398524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20" y="579120"/>
                  </a:lnTo>
                  <a:lnTo>
                    <a:pt x="1398524" y="579120"/>
                  </a:lnTo>
                  <a:lnTo>
                    <a:pt x="1436108" y="571539"/>
                  </a:lnTo>
                  <a:lnTo>
                    <a:pt x="1466786" y="550862"/>
                  </a:lnTo>
                  <a:lnTo>
                    <a:pt x="1487463" y="520184"/>
                  </a:lnTo>
                  <a:lnTo>
                    <a:pt x="1495044" y="482600"/>
                  </a:lnTo>
                  <a:lnTo>
                    <a:pt x="1495044" y="96520"/>
                  </a:lnTo>
                  <a:lnTo>
                    <a:pt x="1487463" y="58935"/>
                  </a:lnTo>
                  <a:lnTo>
                    <a:pt x="1466786" y="28257"/>
                  </a:lnTo>
                  <a:lnTo>
                    <a:pt x="1436108" y="7580"/>
                  </a:lnTo>
                  <a:lnTo>
                    <a:pt x="1398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2943" y="1921764"/>
              <a:ext cx="1495425" cy="579120"/>
            </a:xfrm>
            <a:custGeom>
              <a:avLst/>
              <a:gdLst/>
              <a:ahLst/>
              <a:cxnLst/>
              <a:rect l="l" t="t" r="r" b="b"/>
              <a:pathLst>
                <a:path w="1495425" h="579119">
                  <a:moveTo>
                    <a:pt x="0" y="96520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1398524" y="0"/>
                  </a:lnTo>
                  <a:lnTo>
                    <a:pt x="1436108" y="7580"/>
                  </a:lnTo>
                  <a:lnTo>
                    <a:pt x="1466786" y="28257"/>
                  </a:lnTo>
                  <a:lnTo>
                    <a:pt x="1487463" y="58935"/>
                  </a:lnTo>
                  <a:lnTo>
                    <a:pt x="1495044" y="96520"/>
                  </a:lnTo>
                  <a:lnTo>
                    <a:pt x="1495044" y="482600"/>
                  </a:lnTo>
                  <a:lnTo>
                    <a:pt x="1487463" y="520184"/>
                  </a:lnTo>
                  <a:lnTo>
                    <a:pt x="1466786" y="550862"/>
                  </a:lnTo>
                  <a:lnTo>
                    <a:pt x="1436108" y="571539"/>
                  </a:lnTo>
                  <a:lnTo>
                    <a:pt x="1398524" y="579120"/>
                  </a:lnTo>
                  <a:lnTo>
                    <a:pt x="96520" y="579120"/>
                  </a:lnTo>
                  <a:lnTo>
                    <a:pt x="58935" y="571539"/>
                  </a:lnTo>
                  <a:lnTo>
                    <a:pt x="28257" y="550862"/>
                  </a:lnTo>
                  <a:lnTo>
                    <a:pt x="7580" y="520184"/>
                  </a:lnTo>
                  <a:lnTo>
                    <a:pt x="0" y="482600"/>
                  </a:lnTo>
                  <a:lnTo>
                    <a:pt x="0" y="965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45373" y="1909064"/>
            <a:ext cx="712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 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84750" y="3663441"/>
            <a:ext cx="1259840" cy="514350"/>
            <a:chOff x="4984750" y="3663441"/>
            <a:chExt cx="1259840" cy="514350"/>
          </a:xfrm>
        </p:grpSpPr>
        <p:sp>
          <p:nvSpPr>
            <p:cNvPr id="22" name="object 22"/>
            <p:cNvSpPr/>
            <p:nvPr/>
          </p:nvSpPr>
          <p:spPr>
            <a:xfrm>
              <a:off x="4991100" y="3669791"/>
              <a:ext cx="1247140" cy="501650"/>
            </a:xfrm>
            <a:custGeom>
              <a:avLst/>
              <a:gdLst/>
              <a:ahLst/>
              <a:cxnLst/>
              <a:rect l="l" t="t" r="r" b="b"/>
              <a:pathLst>
                <a:path w="1247139" h="501650">
                  <a:moveTo>
                    <a:pt x="1163065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5"/>
                  </a:lnTo>
                  <a:lnTo>
                    <a:pt x="1163065" y="501395"/>
                  </a:lnTo>
                  <a:lnTo>
                    <a:pt x="1195572" y="494821"/>
                  </a:lnTo>
                  <a:lnTo>
                    <a:pt x="1222136" y="476900"/>
                  </a:lnTo>
                  <a:lnTo>
                    <a:pt x="1240057" y="450336"/>
                  </a:lnTo>
                  <a:lnTo>
                    <a:pt x="1246632" y="417829"/>
                  </a:lnTo>
                  <a:lnTo>
                    <a:pt x="1246632" y="83565"/>
                  </a:lnTo>
                  <a:lnTo>
                    <a:pt x="1240057" y="51059"/>
                  </a:lnTo>
                  <a:lnTo>
                    <a:pt x="1222136" y="24495"/>
                  </a:lnTo>
                  <a:lnTo>
                    <a:pt x="1195572" y="6574"/>
                  </a:lnTo>
                  <a:lnTo>
                    <a:pt x="116306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1100" y="3669791"/>
              <a:ext cx="1247140" cy="501650"/>
            </a:xfrm>
            <a:custGeom>
              <a:avLst/>
              <a:gdLst/>
              <a:ahLst/>
              <a:cxnLst/>
              <a:rect l="l" t="t" r="r" b="b"/>
              <a:pathLst>
                <a:path w="1247139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163065" y="0"/>
                  </a:lnTo>
                  <a:lnTo>
                    <a:pt x="1195572" y="6574"/>
                  </a:lnTo>
                  <a:lnTo>
                    <a:pt x="1222136" y="24495"/>
                  </a:lnTo>
                  <a:lnTo>
                    <a:pt x="1240057" y="51059"/>
                  </a:lnTo>
                  <a:lnTo>
                    <a:pt x="1246632" y="83565"/>
                  </a:lnTo>
                  <a:lnTo>
                    <a:pt x="1246632" y="417829"/>
                  </a:lnTo>
                  <a:lnTo>
                    <a:pt x="1240057" y="450336"/>
                  </a:lnTo>
                  <a:lnTo>
                    <a:pt x="1222136" y="476900"/>
                  </a:lnTo>
                  <a:lnTo>
                    <a:pt x="1195572" y="494821"/>
                  </a:lnTo>
                  <a:lnTo>
                    <a:pt x="1163065" y="501395"/>
                  </a:lnTo>
                  <a:lnTo>
                    <a:pt x="83565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71261" y="3618738"/>
            <a:ext cx="687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Feeling 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43502" y="4658614"/>
            <a:ext cx="1259840" cy="386080"/>
            <a:chOff x="4143502" y="4658614"/>
            <a:chExt cx="1259840" cy="386080"/>
          </a:xfrm>
        </p:grpSpPr>
        <p:sp>
          <p:nvSpPr>
            <p:cNvPr id="26" name="object 26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542282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17/3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918961" y="4658614"/>
            <a:ext cx="1259840" cy="386080"/>
            <a:chOff x="5918961" y="4658614"/>
            <a:chExt cx="1259840" cy="386080"/>
          </a:xfrm>
        </p:grpSpPr>
        <p:sp>
          <p:nvSpPr>
            <p:cNvPr id="30" name="object 30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17996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7/22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803893" y="3663441"/>
            <a:ext cx="1259840" cy="384810"/>
            <a:chOff x="8803893" y="3663441"/>
            <a:chExt cx="1259840" cy="384810"/>
          </a:xfrm>
        </p:grpSpPr>
        <p:sp>
          <p:nvSpPr>
            <p:cNvPr id="34" name="object 34"/>
            <p:cNvSpPr/>
            <p:nvPr/>
          </p:nvSpPr>
          <p:spPr>
            <a:xfrm>
              <a:off x="8810243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10243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203181" y="369150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92/3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349230" y="3663441"/>
            <a:ext cx="1257935" cy="610235"/>
            <a:chOff x="10349230" y="3663441"/>
            <a:chExt cx="1257935" cy="610235"/>
          </a:xfrm>
        </p:grpSpPr>
        <p:sp>
          <p:nvSpPr>
            <p:cNvPr id="38" name="object 38"/>
            <p:cNvSpPr/>
            <p:nvPr/>
          </p:nvSpPr>
          <p:spPr>
            <a:xfrm>
              <a:off x="10355580" y="3669791"/>
              <a:ext cx="1245235" cy="597535"/>
            </a:xfrm>
            <a:custGeom>
              <a:avLst/>
              <a:gdLst/>
              <a:ahLst/>
              <a:cxnLst/>
              <a:rect l="l" t="t" r="r" b="b"/>
              <a:pathLst>
                <a:path w="1245234" h="597535">
                  <a:moveTo>
                    <a:pt x="1145540" y="0"/>
                  </a:moveTo>
                  <a:lnTo>
                    <a:pt x="99568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7"/>
                  </a:lnTo>
                  <a:lnTo>
                    <a:pt x="0" y="497839"/>
                  </a:lnTo>
                  <a:lnTo>
                    <a:pt x="7824" y="536596"/>
                  </a:lnTo>
                  <a:lnTo>
                    <a:pt x="29162" y="568245"/>
                  </a:lnTo>
                  <a:lnTo>
                    <a:pt x="60811" y="589583"/>
                  </a:lnTo>
                  <a:lnTo>
                    <a:pt x="99568" y="597407"/>
                  </a:lnTo>
                  <a:lnTo>
                    <a:pt x="1145540" y="597407"/>
                  </a:lnTo>
                  <a:lnTo>
                    <a:pt x="1184296" y="589583"/>
                  </a:lnTo>
                  <a:lnTo>
                    <a:pt x="1215945" y="568245"/>
                  </a:lnTo>
                  <a:lnTo>
                    <a:pt x="1237283" y="536596"/>
                  </a:lnTo>
                  <a:lnTo>
                    <a:pt x="1245108" y="497839"/>
                  </a:lnTo>
                  <a:lnTo>
                    <a:pt x="1245108" y="99567"/>
                  </a:lnTo>
                  <a:lnTo>
                    <a:pt x="1237283" y="60811"/>
                  </a:lnTo>
                  <a:lnTo>
                    <a:pt x="1215945" y="29162"/>
                  </a:lnTo>
                  <a:lnTo>
                    <a:pt x="1184296" y="7824"/>
                  </a:lnTo>
                  <a:lnTo>
                    <a:pt x="11455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355580" y="3669791"/>
              <a:ext cx="1245235" cy="597535"/>
            </a:xfrm>
            <a:custGeom>
              <a:avLst/>
              <a:gdLst/>
              <a:ahLst/>
              <a:cxnLst/>
              <a:rect l="l" t="t" r="r" b="b"/>
              <a:pathLst>
                <a:path w="1245234" h="597535">
                  <a:moveTo>
                    <a:pt x="0" y="99567"/>
                  </a:move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8" y="0"/>
                  </a:lnTo>
                  <a:lnTo>
                    <a:pt x="1145540" y="0"/>
                  </a:lnTo>
                  <a:lnTo>
                    <a:pt x="1184296" y="7824"/>
                  </a:lnTo>
                  <a:lnTo>
                    <a:pt x="1215945" y="29162"/>
                  </a:lnTo>
                  <a:lnTo>
                    <a:pt x="1237283" y="60811"/>
                  </a:lnTo>
                  <a:lnTo>
                    <a:pt x="1245108" y="99567"/>
                  </a:lnTo>
                  <a:lnTo>
                    <a:pt x="1245108" y="497839"/>
                  </a:lnTo>
                  <a:lnTo>
                    <a:pt x="1237283" y="536596"/>
                  </a:lnTo>
                  <a:lnTo>
                    <a:pt x="1215945" y="568245"/>
                  </a:lnTo>
                  <a:lnTo>
                    <a:pt x="1184296" y="589583"/>
                  </a:lnTo>
                  <a:lnTo>
                    <a:pt x="1145540" y="597407"/>
                  </a:lnTo>
                  <a:lnTo>
                    <a:pt x="99568" y="597407"/>
                  </a:lnTo>
                  <a:lnTo>
                    <a:pt x="60811" y="589583"/>
                  </a:lnTo>
                  <a:lnTo>
                    <a:pt x="29162" y="568245"/>
                  </a:lnTo>
                  <a:lnTo>
                    <a:pt x="7824" y="536596"/>
                  </a:lnTo>
                  <a:lnTo>
                    <a:pt x="0" y="497839"/>
                  </a:lnTo>
                  <a:lnTo>
                    <a:pt x="0" y="9956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633964" y="3666870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19133" y="4679950"/>
            <a:ext cx="1257935" cy="384810"/>
            <a:chOff x="8819133" y="4679950"/>
            <a:chExt cx="1257935" cy="384810"/>
          </a:xfrm>
        </p:grpSpPr>
        <p:sp>
          <p:nvSpPr>
            <p:cNvPr id="42" name="object 42"/>
            <p:cNvSpPr/>
            <p:nvPr/>
          </p:nvSpPr>
          <p:spPr>
            <a:xfrm>
              <a:off x="8825483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25483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275826" y="4708017"/>
            <a:ext cx="346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8/0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536681" y="4652517"/>
            <a:ext cx="1257935" cy="386080"/>
            <a:chOff x="10536681" y="4652517"/>
            <a:chExt cx="1257935" cy="386080"/>
          </a:xfrm>
        </p:grpSpPr>
        <p:sp>
          <p:nvSpPr>
            <p:cNvPr id="46" name="object 46"/>
            <p:cNvSpPr/>
            <p:nvPr/>
          </p:nvSpPr>
          <p:spPr>
            <a:xfrm>
              <a:off x="10543031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43031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935461" y="4681169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0/30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73930" y="2484627"/>
            <a:ext cx="6393815" cy="2201545"/>
          </a:xfrm>
          <a:custGeom>
            <a:avLst/>
            <a:gdLst/>
            <a:ahLst/>
            <a:cxnLst/>
            <a:rect l="l" t="t" r="r" b="b"/>
            <a:pathLst>
              <a:path w="6393815" h="2201545">
                <a:moveTo>
                  <a:pt x="1775460" y="2181352"/>
                </a:moveTo>
                <a:lnTo>
                  <a:pt x="1755673" y="2153666"/>
                </a:lnTo>
                <a:lnTo>
                  <a:pt x="1701165" y="2077339"/>
                </a:lnTo>
                <a:lnTo>
                  <a:pt x="1683346" y="2111006"/>
                </a:lnTo>
                <a:lnTo>
                  <a:pt x="850138" y="1670431"/>
                </a:lnTo>
                <a:lnTo>
                  <a:pt x="841387" y="1687042"/>
                </a:lnTo>
                <a:lnTo>
                  <a:pt x="831977" y="1670939"/>
                </a:lnTo>
                <a:lnTo>
                  <a:pt x="88925" y="2107082"/>
                </a:lnTo>
                <a:lnTo>
                  <a:pt x="69596" y="2074164"/>
                </a:lnTo>
                <a:lnTo>
                  <a:pt x="0" y="2181352"/>
                </a:lnTo>
                <a:lnTo>
                  <a:pt x="127508" y="2172716"/>
                </a:lnTo>
                <a:lnTo>
                  <a:pt x="113842" y="2149475"/>
                </a:lnTo>
                <a:lnTo>
                  <a:pt x="108191" y="2139861"/>
                </a:lnTo>
                <a:lnTo>
                  <a:pt x="841781" y="1709204"/>
                </a:lnTo>
                <a:lnTo>
                  <a:pt x="1665503" y="2144763"/>
                </a:lnTo>
                <a:lnTo>
                  <a:pt x="1647698" y="2178431"/>
                </a:lnTo>
                <a:lnTo>
                  <a:pt x="1775460" y="2181352"/>
                </a:lnTo>
                <a:close/>
              </a:path>
              <a:path w="6393815" h="2201545">
                <a:moveTo>
                  <a:pt x="2966593" y="1184783"/>
                </a:moveTo>
                <a:lnTo>
                  <a:pt x="2948876" y="1163066"/>
                </a:lnTo>
                <a:lnTo>
                  <a:pt x="2885821" y="1085723"/>
                </a:lnTo>
                <a:lnTo>
                  <a:pt x="2870174" y="1120432"/>
                </a:lnTo>
                <a:lnTo>
                  <a:pt x="1908302" y="686943"/>
                </a:lnTo>
                <a:lnTo>
                  <a:pt x="1900110" y="705053"/>
                </a:lnTo>
                <a:lnTo>
                  <a:pt x="1891919" y="686943"/>
                </a:lnTo>
                <a:lnTo>
                  <a:pt x="937526" y="1120241"/>
                </a:lnTo>
                <a:lnTo>
                  <a:pt x="921766" y="1085469"/>
                </a:lnTo>
                <a:lnTo>
                  <a:pt x="841248" y="1184783"/>
                </a:lnTo>
                <a:lnTo>
                  <a:pt x="969010" y="1189609"/>
                </a:lnTo>
                <a:lnTo>
                  <a:pt x="956843" y="1162812"/>
                </a:lnTo>
                <a:lnTo>
                  <a:pt x="953262" y="1154912"/>
                </a:lnTo>
                <a:lnTo>
                  <a:pt x="1900135" y="725170"/>
                </a:lnTo>
                <a:lnTo>
                  <a:pt x="2854490" y="1155242"/>
                </a:lnTo>
                <a:lnTo>
                  <a:pt x="2838831" y="1189990"/>
                </a:lnTo>
                <a:lnTo>
                  <a:pt x="2966593" y="1184783"/>
                </a:lnTo>
                <a:close/>
              </a:path>
              <a:path w="6393815" h="2201545">
                <a:moveTo>
                  <a:pt x="4275328" y="518795"/>
                </a:moveTo>
                <a:lnTo>
                  <a:pt x="4254233" y="481584"/>
                </a:lnTo>
                <a:lnTo>
                  <a:pt x="4212336" y="407670"/>
                </a:lnTo>
                <a:lnTo>
                  <a:pt x="4191101" y="439254"/>
                </a:lnTo>
                <a:lnTo>
                  <a:pt x="3538728" y="1143"/>
                </a:lnTo>
                <a:lnTo>
                  <a:pt x="3527768" y="17462"/>
                </a:lnTo>
                <a:lnTo>
                  <a:pt x="3519043" y="0"/>
                </a:lnTo>
                <a:lnTo>
                  <a:pt x="2741104" y="386486"/>
                </a:lnTo>
                <a:lnTo>
                  <a:pt x="2724150" y="352298"/>
                </a:lnTo>
                <a:lnTo>
                  <a:pt x="2647188" y="454406"/>
                </a:lnTo>
                <a:lnTo>
                  <a:pt x="2774950" y="454660"/>
                </a:lnTo>
                <a:lnTo>
                  <a:pt x="2762212" y="429006"/>
                </a:lnTo>
                <a:lnTo>
                  <a:pt x="2757995" y="420522"/>
                </a:lnTo>
                <a:lnTo>
                  <a:pt x="3526307" y="38887"/>
                </a:lnTo>
                <a:lnTo>
                  <a:pt x="4169803" y="470954"/>
                </a:lnTo>
                <a:lnTo>
                  <a:pt x="4148582" y="502539"/>
                </a:lnTo>
                <a:lnTo>
                  <a:pt x="4275328" y="518795"/>
                </a:lnTo>
                <a:close/>
              </a:path>
              <a:path w="6393815" h="2201545">
                <a:moveTo>
                  <a:pt x="4994656" y="714883"/>
                </a:moveTo>
                <a:lnTo>
                  <a:pt x="4962906" y="693801"/>
                </a:lnTo>
                <a:lnTo>
                  <a:pt x="4707610" y="1078992"/>
                </a:lnTo>
                <a:lnTo>
                  <a:pt x="4675886" y="1057910"/>
                </a:lnTo>
                <a:lnTo>
                  <a:pt x="4660392" y="1184783"/>
                </a:lnTo>
                <a:lnTo>
                  <a:pt x="4771136" y="1121168"/>
                </a:lnTo>
                <a:lnTo>
                  <a:pt x="4763287" y="1115949"/>
                </a:lnTo>
                <a:lnTo>
                  <a:pt x="4739360" y="1100074"/>
                </a:lnTo>
                <a:lnTo>
                  <a:pt x="4994656" y="714883"/>
                </a:lnTo>
                <a:close/>
              </a:path>
              <a:path w="6393815" h="2201545">
                <a:moveTo>
                  <a:pt x="6204585" y="1185545"/>
                </a:moveTo>
                <a:lnTo>
                  <a:pt x="6189675" y="1169289"/>
                </a:lnTo>
                <a:lnTo>
                  <a:pt x="6118225" y="1091311"/>
                </a:lnTo>
                <a:lnTo>
                  <a:pt x="6104585" y="1126921"/>
                </a:lnTo>
                <a:lnTo>
                  <a:pt x="5028438" y="715518"/>
                </a:lnTo>
                <a:lnTo>
                  <a:pt x="5014722" y="751078"/>
                </a:lnTo>
                <a:lnTo>
                  <a:pt x="6090958" y="1162519"/>
                </a:lnTo>
                <a:lnTo>
                  <a:pt x="6077331" y="1198118"/>
                </a:lnTo>
                <a:lnTo>
                  <a:pt x="6204585" y="1185545"/>
                </a:lnTo>
                <a:close/>
              </a:path>
              <a:path w="6393815" h="2201545">
                <a:moveTo>
                  <a:pt x="6393815" y="2047621"/>
                </a:moveTo>
                <a:lnTo>
                  <a:pt x="6359423" y="2064054"/>
                </a:lnTo>
                <a:lnTo>
                  <a:pt x="6221349" y="1775079"/>
                </a:lnTo>
                <a:lnTo>
                  <a:pt x="6204204" y="1783334"/>
                </a:lnTo>
                <a:lnTo>
                  <a:pt x="6199251" y="1764919"/>
                </a:lnTo>
                <a:lnTo>
                  <a:pt x="4845113" y="2127415"/>
                </a:lnTo>
                <a:lnTo>
                  <a:pt x="4835271" y="2090674"/>
                </a:lnTo>
                <a:lnTo>
                  <a:pt x="4739640" y="2175383"/>
                </a:lnTo>
                <a:lnTo>
                  <a:pt x="4864862" y="2201037"/>
                </a:lnTo>
                <a:lnTo>
                  <a:pt x="4856315" y="2169160"/>
                </a:lnTo>
                <a:lnTo>
                  <a:pt x="4854981" y="2164232"/>
                </a:lnTo>
                <a:lnTo>
                  <a:pt x="6193853" y="1805851"/>
                </a:lnTo>
                <a:lnTo>
                  <a:pt x="6325032" y="2080488"/>
                </a:lnTo>
                <a:lnTo>
                  <a:pt x="6290691" y="2096897"/>
                </a:lnTo>
                <a:lnTo>
                  <a:pt x="6391529" y="2175383"/>
                </a:lnTo>
                <a:lnTo>
                  <a:pt x="6392913" y="2097659"/>
                </a:lnTo>
                <a:lnTo>
                  <a:pt x="6393815" y="2047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8250" y="751522"/>
            <a:ext cx="1784350" cy="841375"/>
            <a:chOff x="7338250" y="751522"/>
            <a:chExt cx="1784350" cy="841375"/>
          </a:xfrm>
        </p:grpSpPr>
        <p:sp>
          <p:nvSpPr>
            <p:cNvPr id="3" name="object 3"/>
            <p:cNvSpPr/>
            <p:nvPr/>
          </p:nvSpPr>
          <p:spPr>
            <a:xfrm>
              <a:off x="7352538" y="765809"/>
              <a:ext cx="1755775" cy="812800"/>
            </a:xfrm>
            <a:custGeom>
              <a:avLst/>
              <a:gdLst/>
              <a:ahLst/>
              <a:cxnLst/>
              <a:rect l="l" t="t" r="r" b="b"/>
              <a:pathLst>
                <a:path w="1755775" h="812800">
                  <a:moveTo>
                    <a:pt x="1620265" y="0"/>
                  </a:moveTo>
                  <a:lnTo>
                    <a:pt x="135381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1"/>
                  </a:lnTo>
                  <a:lnTo>
                    <a:pt x="0" y="676910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1" y="812291"/>
                  </a:lnTo>
                  <a:lnTo>
                    <a:pt x="1620265" y="812291"/>
                  </a:lnTo>
                  <a:lnTo>
                    <a:pt x="1663070" y="805393"/>
                  </a:lnTo>
                  <a:lnTo>
                    <a:pt x="1700235" y="786180"/>
                  </a:lnTo>
                  <a:lnTo>
                    <a:pt x="1729536" y="756879"/>
                  </a:lnTo>
                  <a:lnTo>
                    <a:pt x="1748749" y="719714"/>
                  </a:lnTo>
                  <a:lnTo>
                    <a:pt x="1755647" y="676910"/>
                  </a:lnTo>
                  <a:lnTo>
                    <a:pt x="1755647" y="135381"/>
                  </a:lnTo>
                  <a:lnTo>
                    <a:pt x="1748749" y="92577"/>
                  </a:lnTo>
                  <a:lnTo>
                    <a:pt x="1729536" y="55412"/>
                  </a:lnTo>
                  <a:lnTo>
                    <a:pt x="1700235" y="26111"/>
                  </a:lnTo>
                  <a:lnTo>
                    <a:pt x="1663070" y="6898"/>
                  </a:lnTo>
                  <a:lnTo>
                    <a:pt x="1620265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52538" y="765809"/>
              <a:ext cx="1755775" cy="812800"/>
            </a:xfrm>
            <a:custGeom>
              <a:avLst/>
              <a:gdLst/>
              <a:ahLst/>
              <a:cxnLst/>
              <a:rect l="l" t="t" r="r" b="b"/>
              <a:pathLst>
                <a:path w="1755775" h="812800">
                  <a:moveTo>
                    <a:pt x="0" y="135381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1" y="0"/>
                  </a:lnTo>
                  <a:lnTo>
                    <a:pt x="1620265" y="0"/>
                  </a:lnTo>
                  <a:lnTo>
                    <a:pt x="1663070" y="6898"/>
                  </a:lnTo>
                  <a:lnTo>
                    <a:pt x="1700235" y="26111"/>
                  </a:lnTo>
                  <a:lnTo>
                    <a:pt x="1729536" y="55412"/>
                  </a:lnTo>
                  <a:lnTo>
                    <a:pt x="1748749" y="92577"/>
                  </a:lnTo>
                  <a:lnTo>
                    <a:pt x="1755647" y="135381"/>
                  </a:lnTo>
                  <a:lnTo>
                    <a:pt x="1755647" y="676910"/>
                  </a:lnTo>
                  <a:lnTo>
                    <a:pt x="1748749" y="719714"/>
                  </a:lnTo>
                  <a:lnTo>
                    <a:pt x="1729536" y="756879"/>
                  </a:lnTo>
                  <a:lnTo>
                    <a:pt x="1700235" y="786180"/>
                  </a:lnTo>
                  <a:lnTo>
                    <a:pt x="1663070" y="805393"/>
                  </a:lnTo>
                  <a:lnTo>
                    <a:pt x="1620265" y="812291"/>
                  </a:lnTo>
                  <a:lnTo>
                    <a:pt x="135381" y="812291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10"/>
                  </a:lnTo>
                  <a:lnTo>
                    <a:pt x="0" y="135381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7204" y="952512"/>
              <a:ext cx="1771650" cy="5112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84744" y="1006221"/>
            <a:ext cx="149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Salary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&gt;=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£50K?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69470" y="2014918"/>
            <a:ext cx="1883410" cy="839469"/>
            <a:chOff x="5669470" y="2014918"/>
            <a:chExt cx="1883410" cy="839469"/>
          </a:xfrm>
        </p:grpSpPr>
        <p:sp>
          <p:nvSpPr>
            <p:cNvPr id="8" name="object 8"/>
            <p:cNvSpPr/>
            <p:nvPr/>
          </p:nvSpPr>
          <p:spPr>
            <a:xfrm>
              <a:off x="5683758" y="2029205"/>
              <a:ext cx="1854835" cy="810895"/>
            </a:xfrm>
            <a:custGeom>
              <a:avLst/>
              <a:gdLst/>
              <a:ahLst/>
              <a:cxnLst/>
              <a:rect l="l" t="t" r="r" b="b"/>
              <a:pathLst>
                <a:path w="1854834" h="810894">
                  <a:moveTo>
                    <a:pt x="1719580" y="0"/>
                  </a:moveTo>
                  <a:lnTo>
                    <a:pt x="135127" y="0"/>
                  </a:lnTo>
                  <a:lnTo>
                    <a:pt x="92399" y="6884"/>
                  </a:lnTo>
                  <a:lnTo>
                    <a:pt x="55302" y="26058"/>
                  </a:lnTo>
                  <a:lnTo>
                    <a:pt x="26058" y="55302"/>
                  </a:lnTo>
                  <a:lnTo>
                    <a:pt x="6884" y="92399"/>
                  </a:lnTo>
                  <a:lnTo>
                    <a:pt x="0" y="135128"/>
                  </a:lnTo>
                  <a:lnTo>
                    <a:pt x="0" y="675640"/>
                  </a:lnTo>
                  <a:lnTo>
                    <a:pt x="6884" y="718368"/>
                  </a:lnTo>
                  <a:lnTo>
                    <a:pt x="26058" y="755465"/>
                  </a:lnTo>
                  <a:lnTo>
                    <a:pt x="55302" y="784709"/>
                  </a:lnTo>
                  <a:lnTo>
                    <a:pt x="92399" y="803883"/>
                  </a:lnTo>
                  <a:lnTo>
                    <a:pt x="135127" y="810768"/>
                  </a:lnTo>
                  <a:lnTo>
                    <a:pt x="1719580" y="810768"/>
                  </a:lnTo>
                  <a:lnTo>
                    <a:pt x="1762308" y="803883"/>
                  </a:lnTo>
                  <a:lnTo>
                    <a:pt x="1799405" y="784709"/>
                  </a:lnTo>
                  <a:lnTo>
                    <a:pt x="1828649" y="755465"/>
                  </a:lnTo>
                  <a:lnTo>
                    <a:pt x="1847823" y="718368"/>
                  </a:lnTo>
                  <a:lnTo>
                    <a:pt x="1854708" y="675640"/>
                  </a:lnTo>
                  <a:lnTo>
                    <a:pt x="1854708" y="135128"/>
                  </a:lnTo>
                  <a:lnTo>
                    <a:pt x="1847823" y="92399"/>
                  </a:lnTo>
                  <a:lnTo>
                    <a:pt x="1828649" y="55302"/>
                  </a:lnTo>
                  <a:lnTo>
                    <a:pt x="1799405" y="26058"/>
                  </a:lnTo>
                  <a:lnTo>
                    <a:pt x="1762308" y="6884"/>
                  </a:lnTo>
                  <a:lnTo>
                    <a:pt x="171958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3758" y="2029205"/>
              <a:ext cx="1854835" cy="810895"/>
            </a:xfrm>
            <a:custGeom>
              <a:avLst/>
              <a:gdLst/>
              <a:ahLst/>
              <a:cxnLst/>
              <a:rect l="l" t="t" r="r" b="b"/>
              <a:pathLst>
                <a:path w="1854834" h="810894">
                  <a:moveTo>
                    <a:pt x="0" y="135128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7" y="0"/>
                  </a:lnTo>
                  <a:lnTo>
                    <a:pt x="1719580" y="0"/>
                  </a:lnTo>
                  <a:lnTo>
                    <a:pt x="1762308" y="6884"/>
                  </a:lnTo>
                  <a:lnTo>
                    <a:pt x="1799405" y="26058"/>
                  </a:lnTo>
                  <a:lnTo>
                    <a:pt x="1828649" y="55302"/>
                  </a:lnTo>
                  <a:lnTo>
                    <a:pt x="1847823" y="92399"/>
                  </a:lnTo>
                  <a:lnTo>
                    <a:pt x="1854708" y="135128"/>
                  </a:lnTo>
                  <a:lnTo>
                    <a:pt x="1854708" y="675640"/>
                  </a:lnTo>
                  <a:lnTo>
                    <a:pt x="1847823" y="718368"/>
                  </a:lnTo>
                  <a:lnTo>
                    <a:pt x="1828649" y="755465"/>
                  </a:lnTo>
                  <a:lnTo>
                    <a:pt x="1799405" y="784709"/>
                  </a:lnTo>
                  <a:lnTo>
                    <a:pt x="1762308" y="803883"/>
                  </a:lnTo>
                  <a:lnTo>
                    <a:pt x="1719580" y="810768"/>
                  </a:lnTo>
                  <a:lnTo>
                    <a:pt x="135127" y="810768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40"/>
                  </a:lnTo>
                  <a:lnTo>
                    <a:pt x="0" y="135128"/>
                  </a:lnTo>
                  <a:close/>
                </a:path>
              </a:pathLst>
            </a:custGeom>
            <a:ln w="28574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1472" y="2214384"/>
              <a:ext cx="1440942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852" y="2214384"/>
              <a:ext cx="727709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818759" y="2268677"/>
            <a:ext cx="1583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Commute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1hr?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96474" y="3365182"/>
            <a:ext cx="1783080" cy="841375"/>
            <a:chOff x="3796474" y="3365182"/>
            <a:chExt cx="1783080" cy="841375"/>
          </a:xfrm>
        </p:grpSpPr>
        <p:sp>
          <p:nvSpPr>
            <p:cNvPr id="14" name="object 14"/>
            <p:cNvSpPr/>
            <p:nvPr/>
          </p:nvSpPr>
          <p:spPr>
            <a:xfrm>
              <a:off x="3810761" y="3379470"/>
              <a:ext cx="1754505" cy="812800"/>
            </a:xfrm>
            <a:custGeom>
              <a:avLst/>
              <a:gdLst/>
              <a:ahLst/>
              <a:cxnLst/>
              <a:rect l="l" t="t" r="r" b="b"/>
              <a:pathLst>
                <a:path w="1754504" h="812800">
                  <a:moveTo>
                    <a:pt x="1618741" y="0"/>
                  </a:moveTo>
                  <a:lnTo>
                    <a:pt x="135382" y="0"/>
                  </a:lnTo>
                  <a:lnTo>
                    <a:pt x="92577" y="6898"/>
                  </a:lnTo>
                  <a:lnTo>
                    <a:pt x="55412" y="26111"/>
                  </a:lnTo>
                  <a:lnTo>
                    <a:pt x="26111" y="55412"/>
                  </a:lnTo>
                  <a:lnTo>
                    <a:pt x="6898" y="92577"/>
                  </a:lnTo>
                  <a:lnTo>
                    <a:pt x="0" y="135381"/>
                  </a:lnTo>
                  <a:lnTo>
                    <a:pt x="0" y="676909"/>
                  </a:lnTo>
                  <a:lnTo>
                    <a:pt x="6898" y="719714"/>
                  </a:lnTo>
                  <a:lnTo>
                    <a:pt x="26111" y="756879"/>
                  </a:lnTo>
                  <a:lnTo>
                    <a:pt x="55412" y="786180"/>
                  </a:lnTo>
                  <a:lnTo>
                    <a:pt x="92577" y="805393"/>
                  </a:lnTo>
                  <a:lnTo>
                    <a:pt x="135382" y="812291"/>
                  </a:lnTo>
                  <a:lnTo>
                    <a:pt x="1618741" y="812291"/>
                  </a:lnTo>
                  <a:lnTo>
                    <a:pt x="1661546" y="805393"/>
                  </a:lnTo>
                  <a:lnTo>
                    <a:pt x="1698711" y="786180"/>
                  </a:lnTo>
                  <a:lnTo>
                    <a:pt x="1728012" y="756879"/>
                  </a:lnTo>
                  <a:lnTo>
                    <a:pt x="1747225" y="719714"/>
                  </a:lnTo>
                  <a:lnTo>
                    <a:pt x="1754124" y="676909"/>
                  </a:lnTo>
                  <a:lnTo>
                    <a:pt x="1754124" y="135381"/>
                  </a:lnTo>
                  <a:lnTo>
                    <a:pt x="1747225" y="92577"/>
                  </a:lnTo>
                  <a:lnTo>
                    <a:pt x="1728012" y="55412"/>
                  </a:lnTo>
                  <a:lnTo>
                    <a:pt x="1698711" y="26111"/>
                  </a:lnTo>
                  <a:lnTo>
                    <a:pt x="1661546" y="6898"/>
                  </a:lnTo>
                  <a:lnTo>
                    <a:pt x="1618741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0761" y="3379470"/>
              <a:ext cx="1754505" cy="812800"/>
            </a:xfrm>
            <a:custGeom>
              <a:avLst/>
              <a:gdLst/>
              <a:ahLst/>
              <a:cxnLst/>
              <a:rect l="l" t="t" r="r" b="b"/>
              <a:pathLst>
                <a:path w="1754504" h="812800">
                  <a:moveTo>
                    <a:pt x="0" y="135381"/>
                  </a:moveTo>
                  <a:lnTo>
                    <a:pt x="6898" y="92577"/>
                  </a:lnTo>
                  <a:lnTo>
                    <a:pt x="26111" y="55412"/>
                  </a:lnTo>
                  <a:lnTo>
                    <a:pt x="55412" y="26111"/>
                  </a:lnTo>
                  <a:lnTo>
                    <a:pt x="92577" y="6898"/>
                  </a:lnTo>
                  <a:lnTo>
                    <a:pt x="135382" y="0"/>
                  </a:lnTo>
                  <a:lnTo>
                    <a:pt x="1618741" y="0"/>
                  </a:lnTo>
                  <a:lnTo>
                    <a:pt x="1661546" y="6898"/>
                  </a:lnTo>
                  <a:lnTo>
                    <a:pt x="1698711" y="26111"/>
                  </a:lnTo>
                  <a:lnTo>
                    <a:pt x="1728012" y="55412"/>
                  </a:lnTo>
                  <a:lnTo>
                    <a:pt x="1747225" y="92577"/>
                  </a:lnTo>
                  <a:lnTo>
                    <a:pt x="1754124" y="135381"/>
                  </a:lnTo>
                  <a:lnTo>
                    <a:pt x="1754124" y="676909"/>
                  </a:lnTo>
                  <a:lnTo>
                    <a:pt x="1747225" y="719714"/>
                  </a:lnTo>
                  <a:lnTo>
                    <a:pt x="1728012" y="756879"/>
                  </a:lnTo>
                  <a:lnTo>
                    <a:pt x="1698711" y="786180"/>
                  </a:lnTo>
                  <a:lnTo>
                    <a:pt x="1661546" y="805393"/>
                  </a:lnTo>
                  <a:lnTo>
                    <a:pt x="1618741" y="812291"/>
                  </a:lnTo>
                  <a:lnTo>
                    <a:pt x="135382" y="812291"/>
                  </a:lnTo>
                  <a:lnTo>
                    <a:pt x="92577" y="805393"/>
                  </a:lnTo>
                  <a:lnTo>
                    <a:pt x="55412" y="786180"/>
                  </a:lnTo>
                  <a:lnTo>
                    <a:pt x="26111" y="756879"/>
                  </a:lnTo>
                  <a:lnTo>
                    <a:pt x="6898" y="719714"/>
                  </a:lnTo>
                  <a:lnTo>
                    <a:pt x="0" y="676909"/>
                  </a:lnTo>
                  <a:lnTo>
                    <a:pt x="0" y="135381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1731" y="3566172"/>
              <a:ext cx="1477517" cy="5112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088129" y="3621151"/>
            <a:ext cx="119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Free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Coffee?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96831" y="1124838"/>
            <a:ext cx="1141730" cy="904240"/>
          </a:xfrm>
          <a:custGeom>
            <a:avLst/>
            <a:gdLst/>
            <a:ahLst/>
            <a:cxnLst/>
            <a:rect l="l" t="t" r="r" b="b"/>
            <a:pathLst>
              <a:path w="1141729" h="904239">
                <a:moveTo>
                  <a:pt x="1024382" y="774191"/>
                </a:moveTo>
                <a:lnTo>
                  <a:pt x="1017651" y="778383"/>
                </a:lnTo>
                <a:lnTo>
                  <a:pt x="1010920" y="782447"/>
                </a:lnTo>
                <a:lnTo>
                  <a:pt x="1008761" y="791210"/>
                </a:lnTo>
                <a:lnTo>
                  <a:pt x="1012825" y="797940"/>
                </a:lnTo>
                <a:lnTo>
                  <a:pt x="1077214" y="903732"/>
                </a:lnTo>
                <a:lnTo>
                  <a:pt x="1092950" y="875538"/>
                </a:lnTo>
                <a:lnTo>
                  <a:pt x="1062354" y="875538"/>
                </a:lnTo>
                <a:lnTo>
                  <a:pt x="1062285" y="872871"/>
                </a:lnTo>
                <a:lnTo>
                  <a:pt x="1060724" y="844423"/>
                </a:lnTo>
                <a:lnTo>
                  <a:pt x="1060797" y="844041"/>
                </a:lnTo>
                <a:lnTo>
                  <a:pt x="1058490" y="818011"/>
                </a:lnTo>
                <a:lnTo>
                  <a:pt x="1037209" y="783082"/>
                </a:lnTo>
                <a:lnTo>
                  <a:pt x="1033145" y="776351"/>
                </a:lnTo>
                <a:lnTo>
                  <a:pt x="1024382" y="774191"/>
                </a:lnTo>
                <a:close/>
              </a:path>
              <a:path w="1141729" h="904239">
                <a:moveTo>
                  <a:pt x="1090929" y="873633"/>
                </a:moveTo>
                <a:lnTo>
                  <a:pt x="1062354" y="873633"/>
                </a:lnTo>
                <a:lnTo>
                  <a:pt x="1062354" y="875538"/>
                </a:lnTo>
                <a:lnTo>
                  <a:pt x="1090929" y="875030"/>
                </a:lnTo>
                <a:lnTo>
                  <a:pt x="1090929" y="873633"/>
                </a:lnTo>
                <a:close/>
              </a:path>
              <a:path w="1141729" h="904239">
                <a:moveTo>
                  <a:pt x="1125093" y="772287"/>
                </a:moveTo>
                <a:lnTo>
                  <a:pt x="1116457" y="774826"/>
                </a:lnTo>
                <a:lnTo>
                  <a:pt x="1112520" y="781685"/>
                </a:lnTo>
                <a:lnTo>
                  <a:pt x="1087862" y="825938"/>
                </a:lnTo>
                <a:lnTo>
                  <a:pt x="1089278" y="842263"/>
                </a:lnTo>
                <a:lnTo>
                  <a:pt x="1090929" y="872871"/>
                </a:lnTo>
                <a:lnTo>
                  <a:pt x="1090929" y="875030"/>
                </a:lnTo>
                <a:lnTo>
                  <a:pt x="1062354" y="875538"/>
                </a:lnTo>
                <a:lnTo>
                  <a:pt x="1092950" y="875538"/>
                </a:lnTo>
                <a:lnTo>
                  <a:pt x="1141349" y="788797"/>
                </a:lnTo>
                <a:lnTo>
                  <a:pt x="1138936" y="780034"/>
                </a:lnTo>
                <a:lnTo>
                  <a:pt x="1125093" y="772287"/>
                </a:lnTo>
                <a:close/>
              </a:path>
              <a:path w="1141729" h="904239">
                <a:moveTo>
                  <a:pt x="1058490" y="818011"/>
                </a:moveTo>
                <a:lnTo>
                  <a:pt x="1060831" y="844423"/>
                </a:lnTo>
                <a:lnTo>
                  <a:pt x="1062354" y="874140"/>
                </a:lnTo>
                <a:lnTo>
                  <a:pt x="1062354" y="873633"/>
                </a:lnTo>
                <a:lnTo>
                  <a:pt x="1090929" y="873633"/>
                </a:lnTo>
                <a:lnTo>
                  <a:pt x="1090929" y="872871"/>
                </a:lnTo>
                <a:lnTo>
                  <a:pt x="1090683" y="868299"/>
                </a:lnTo>
                <a:lnTo>
                  <a:pt x="1064260" y="868299"/>
                </a:lnTo>
                <a:lnTo>
                  <a:pt x="1076139" y="846978"/>
                </a:lnTo>
                <a:lnTo>
                  <a:pt x="1058490" y="818011"/>
                </a:lnTo>
                <a:close/>
              </a:path>
              <a:path w="1141729" h="904239">
                <a:moveTo>
                  <a:pt x="1076139" y="846978"/>
                </a:moveTo>
                <a:lnTo>
                  <a:pt x="1064260" y="868299"/>
                </a:lnTo>
                <a:lnTo>
                  <a:pt x="1088898" y="867918"/>
                </a:lnTo>
                <a:lnTo>
                  <a:pt x="1076139" y="846978"/>
                </a:lnTo>
                <a:close/>
              </a:path>
              <a:path w="1141729" h="904239">
                <a:moveTo>
                  <a:pt x="1087862" y="825938"/>
                </a:moveTo>
                <a:lnTo>
                  <a:pt x="1076139" y="846978"/>
                </a:lnTo>
                <a:lnTo>
                  <a:pt x="1088898" y="867918"/>
                </a:lnTo>
                <a:lnTo>
                  <a:pt x="1064260" y="868299"/>
                </a:lnTo>
                <a:lnTo>
                  <a:pt x="1090683" y="868299"/>
                </a:lnTo>
                <a:lnTo>
                  <a:pt x="1089278" y="842263"/>
                </a:lnTo>
                <a:lnTo>
                  <a:pt x="1087862" y="825938"/>
                </a:lnTo>
                <a:close/>
              </a:path>
              <a:path w="1141729" h="904239">
                <a:moveTo>
                  <a:pt x="1086854" y="814324"/>
                </a:moveTo>
                <a:lnTo>
                  <a:pt x="1058164" y="814324"/>
                </a:lnTo>
                <a:lnTo>
                  <a:pt x="1058490" y="818011"/>
                </a:lnTo>
                <a:lnTo>
                  <a:pt x="1076139" y="846978"/>
                </a:lnTo>
                <a:lnTo>
                  <a:pt x="1087862" y="825938"/>
                </a:lnTo>
                <a:lnTo>
                  <a:pt x="1086854" y="814324"/>
                </a:lnTo>
                <a:close/>
              </a:path>
              <a:path w="1141729" h="904239">
                <a:moveTo>
                  <a:pt x="1060703" y="844041"/>
                </a:moveTo>
                <a:lnTo>
                  <a:pt x="1060724" y="844423"/>
                </a:lnTo>
                <a:lnTo>
                  <a:pt x="1060703" y="844041"/>
                </a:lnTo>
                <a:close/>
              </a:path>
              <a:path w="1141729" h="904239">
                <a:moveTo>
                  <a:pt x="1060797" y="844041"/>
                </a:moveTo>
                <a:lnTo>
                  <a:pt x="1060831" y="844423"/>
                </a:lnTo>
                <a:lnTo>
                  <a:pt x="1060797" y="844041"/>
                </a:lnTo>
                <a:close/>
              </a:path>
              <a:path w="1141729" h="904239">
                <a:moveTo>
                  <a:pt x="1065987" y="696595"/>
                </a:moveTo>
                <a:lnTo>
                  <a:pt x="1036574" y="696595"/>
                </a:lnTo>
                <a:lnTo>
                  <a:pt x="1036701" y="697102"/>
                </a:lnTo>
                <a:lnTo>
                  <a:pt x="1041908" y="718565"/>
                </a:lnTo>
                <a:lnTo>
                  <a:pt x="1046734" y="740410"/>
                </a:lnTo>
                <a:lnTo>
                  <a:pt x="1050798" y="762508"/>
                </a:lnTo>
                <a:lnTo>
                  <a:pt x="1054353" y="784733"/>
                </a:lnTo>
                <a:lnTo>
                  <a:pt x="1058164" y="814959"/>
                </a:lnTo>
                <a:lnTo>
                  <a:pt x="1058164" y="814324"/>
                </a:lnTo>
                <a:lnTo>
                  <a:pt x="1086854" y="814324"/>
                </a:lnTo>
                <a:lnTo>
                  <a:pt x="1086612" y="811530"/>
                </a:lnTo>
                <a:lnTo>
                  <a:pt x="1082548" y="780541"/>
                </a:lnTo>
                <a:lnTo>
                  <a:pt x="1078865" y="757427"/>
                </a:lnTo>
                <a:lnTo>
                  <a:pt x="1074674" y="734568"/>
                </a:lnTo>
                <a:lnTo>
                  <a:pt x="1069721" y="711962"/>
                </a:lnTo>
                <a:lnTo>
                  <a:pt x="1065987" y="696595"/>
                </a:lnTo>
                <a:close/>
              </a:path>
              <a:path w="1141729" h="904239">
                <a:moveTo>
                  <a:pt x="1054227" y="784351"/>
                </a:moveTo>
                <a:lnTo>
                  <a:pt x="1054276" y="784733"/>
                </a:lnTo>
                <a:lnTo>
                  <a:pt x="1054227" y="784351"/>
                </a:lnTo>
                <a:close/>
              </a:path>
              <a:path w="1141729" h="904239">
                <a:moveTo>
                  <a:pt x="1050671" y="762126"/>
                </a:moveTo>
                <a:lnTo>
                  <a:pt x="1050733" y="762508"/>
                </a:lnTo>
                <a:lnTo>
                  <a:pt x="1050671" y="762126"/>
                </a:lnTo>
                <a:close/>
              </a:path>
              <a:path w="1141729" h="904239">
                <a:moveTo>
                  <a:pt x="1046607" y="740028"/>
                </a:moveTo>
                <a:lnTo>
                  <a:pt x="1046678" y="740410"/>
                </a:lnTo>
                <a:lnTo>
                  <a:pt x="1046607" y="740028"/>
                </a:lnTo>
                <a:close/>
              </a:path>
              <a:path w="1141729" h="904239">
                <a:moveTo>
                  <a:pt x="1041781" y="718312"/>
                </a:moveTo>
                <a:lnTo>
                  <a:pt x="1041837" y="718565"/>
                </a:lnTo>
                <a:lnTo>
                  <a:pt x="1041781" y="718312"/>
                </a:lnTo>
                <a:close/>
              </a:path>
              <a:path w="1141729" h="904239">
                <a:moveTo>
                  <a:pt x="1036676" y="697016"/>
                </a:moveTo>
                <a:close/>
              </a:path>
              <a:path w="1141729" h="904239">
                <a:moveTo>
                  <a:pt x="1054055" y="653923"/>
                </a:moveTo>
                <a:lnTo>
                  <a:pt x="1024382" y="653923"/>
                </a:lnTo>
                <a:lnTo>
                  <a:pt x="1036676" y="697016"/>
                </a:lnTo>
                <a:lnTo>
                  <a:pt x="1036574" y="696595"/>
                </a:lnTo>
                <a:lnTo>
                  <a:pt x="1065987" y="696595"/>
                </a:lnTo>
                <a:lnTo>
                  <a:pt x="1064260" y="689483"/>
                </a:lnTo>
                <a:lnTo>
                  <a:pt x="1054055" y="653923"/>
                </a:lnTo>
                <a:close/>
              </a:path>
              <a:path w="1141729" h="904239">
                <a:moveTo>
                  <a:pt x="1040159" y="612266"/>
                </a:moveTo>
                <a:lnTo>
                  <a:pt x="1010031" y="612266"/>
                </a:lnTo>
                <a:lnTo>
                  <a:pt x="1024509" y="654558"/>
                </a:lnTo>
                <a:lnTo>
                  <a:pt x="1024382" y="653923"/>
                </a:lnTo>
                <a:lnTo>
                  <a:pt x="1054055" y="653923"/>
                </a:lnTo>
                <a:lnTo>
                  <a:pt x="1051687" y="645668"/>
                </a:lnTo>
                <a:lnTo>
                  <a:pt x="1040159" y="612266"/>
                </a:lnTo>
                <a:close/>
              </a:path>
              <a:path w="1141729" h="904239">
                <a:moveTo>
                  <a:pt x="987102" y="493902"/>
                </a:moveTo>
                <a:lnTo>
                  <a:pt x="954786" y="493902"/>
                </a:lnTo>
                <a:lnTo>
                  <a:pt x="955167" y="494538"/>
                </a:lnTo>
                <a:lnTo>
                  <a:pt x="975487" y="532891"/>
                </a:lnTo>
                <a:lnTo>
                  <a:pt x="993901" y="572515"/>
                </a:lnTo>
                <a:lnTo>
                  <a:pt x="1010285" y="613028"/>
                </a:lnTo>
                <a:lnTo>
                  <a:pt x="1010031" y="612266"/>
                </a:lnTo>
                <a:lnTo>
                  <a:pt x="1040159" y="612266"/>
                </a:lnTo>
                <a:lnTo>
                  <a:pt x="1036827" y="602614"/>
                </a:lnTo>
                <a:lnTo>
                  <a:pt x="1019937" y="560705"/>
                </a:lnTo>
                <a:lnTo>
                  <a:pt x="1000887" y="519811"/>
                </a:lnTo>
                <a:lnTo>
                  <a:pt x="987102" y="493902"/>
                </a:lnTo>
                <a:close/>
              </a:path>
              <a:path w="1141729" h="904239">
                <a:moveTo>
                  <a:pt x="993521" y="571753"/>
                </a:moveTo>
                <a:lnTo>
                  <a:pt x="993830" y="572515"/>
                </a:lnTo>
                <a:lnTo>
                  <a:pt x="993521" y="571753"/>
                </a:lnTo>
                <a:close/>
              </a:path>
              <a:path w="1141729" h="904239">
                <a:moveTo>
                  <a:pt x="975106" y="532257"/>
                </a:moveTo>
                <a:lnTo>
                  <a:pt x="975402" y="532891"/>
                </a:lnTo>
                <a:lnTo>
                  <a:pt x="975106" y="532257"/>
                </a:lnTo>
                <a:close/>
              </a:path>
              <a:path w="1141729" h="904239">
                <a:moveTo>
                  <a:pt x="954789" y="493909"/>
                </a:moveTo>
                <a:lnTo>
                  <a:pt x="955123" y="494538"/>
                </a:lnTo>
                <a:lnTo>
                  <a:pt x="954789" y="493909"/>
                </a:lnTo>
                <a:close/>
              </a:path>
              <a:path w="1141729" h="904239">
                <a:moveTo>
                  <a:pt x="965770" y="456691"/>
                </a:moveTo>
                <a:lnTo>
                  <a:pt x="932434" y="456691"/>
                </a:lnTo>
                <a:lnTo>
                  <a:pt x="954789" y="493909"/>
                </a:lnTo>
                <a:lnTo>
                  <a:pt x="987102" y="493902"/>
                </a:lnTo>
                <a:lnTo>
                  <a:pt x="979804" y="480187"/>
                </a:lnTo>
                <a:lnTo>
                  <a:pt x="965770" y="456691"/>
                </a:lnTo>
                <a:close/>
              </a:path>
              <a:path w="1141729" h="904239">
                <a:moveTo>
                  <a:pt x="918212" y="386080"/>
                </a:moveTo>
                <a:lnTo>
                  <a:pt x="882523" y="386080"/>
                </a:lnTo>
                <a:lnTo>
                  <a:pt x="882903" y="386588"/>
                </a:lnTo>
                <a:lnTo>
                  <a:pt x="908812" y="421386"/>
                </a:lnTo>
                <a:lnTo>
                  <a:pt x="932815" y="457326"/>
                </a:lnTo>
                <a:lnTo>
                  <a:pt x="932434" y="456691"/>
                </a:lnTo>
                <a:lnTo>
                  <a:pt x="965770" y="456691"/>
                </a:lnTo>
                <a:lnTo>
                  <a:pt x="956818" y="441706"/>
                </a:lnTo>
                <a:lnTo>
                  <a:pt x="931926" y="404495"/>
                </a:lnTo>
                <a:lnTo>
                  <a:pt x="918212" y="386080"/>
                </a:lnTo>
                <a:close/>
              </a:path>
              <a:path w="1141729" h="904239">
                <a:moveTo>
                  <a:pt x="908303" y="420750"/>
                </a:moveTo>
                <a:lnTo>
                  <a:pt x="908729" y="421386"/>
                </a:lnTo>
                <a:lnTo>
                  <a:pt x="908303" y="420750"/>
                </a:lnTo>
                <a:close/>
              </a:path>
              <a:path w="1141729" h="904239">
                <a:moveTo>
                  <a:pt x="882874" y="386552"/>
                </a:moveTo>
                <a:close/>
              </a:path>
              <a:path w="1141729" h="904239">
                <a:moveTo>
                  <a:pt x="891973" y="352551"/>
                </a:moveTo>
                <a:lnTo>
                  <a:pt x="854964" y="352551"/>
                </a:lnTo>
                <a:lnTo>
                  <a:pt x="882874" y="386552"/>
                </a:lnTo>
                <a:lnTo>
                  <a:pt x="882523" y="386080"/>
                </a:lnTo>
                <a:lnTo>
                  <a:pt x="918212" y="386080"/>
                </a:lnTo>
                <a:lnTo>
                  <a:pt x="905256" y="368681"/>
                </a:lnTo>
                <a:lnTo>
                  <a:pt x="891973" y="352551"/>
                </a:lnTo>
                <a:close/>
              </a:path>
              <a:path w="1141729" h="904239">
                <a:moveTo>
                  <a:pt x="864421" y="320548"/>
                </a:moveTo>
                <a:lnTo>
                  <a:pt x="825881" y="320548"/>
                </a:lnTo>
                <a:lnTo>
                  <a:pt x="855472" y="353187"/>
                </a:lnTo>
                <a:lnTo>
                  <a:pt x="854964" y="352551"/>
                </a:lnTo>
                <a:lnTo>
                  <a:pt x="891973" y="352551"/>
                </a:lnTo>
                <a:lnTo>
                  <a:pt x="876808" y="334137"/>
                </a:lnTo>
                <a:lnTo>
                  <a:pt x="864421" y="320548"/>
                </a:lnTo>
                <a:close/>
              </a:path>
              <a:path w="1141729" h="904239">
                <a:moveTo>
                  <a:pt x="835451" y="289813"/>
                </a:moveTo>
                <a:lnTo>
                  <a:pt x="795020" y="289813"/>
                </a:lnTo>
                <a:lnTo>
                  <a:pt x="826262" y="321056"/>
                </a:lnTo>
                <a:lnTo>
                  <a:pt x="825881" y="320548"/>
                </a:lnTo>
                <a:lnTo>
                  <a:pt x="864421" y="320548"/>
                </a:lnTo>
                <a:lnTo>
                  <a:pt x="846709" y="301116"/>
                </a:lnTo>
                <a:lnTo>
                  <a:pt x="835451" y="289813"/>
                </a:lnTo>
                <a:close/>
              </a:path>
              <a:path w="1141729" h="904239">
                <a:moveTo>
                  <a:pt x="774107" y="232918"/>
                </a:moveTo>
                <a:lnTo>
                  <a:pt x="729234" y="232918"/>
                </a:lnTo>
                <a:lnTo>
                  <a:pt x="729742" y="233299"/>
                </a:lnTo>
                <a:lnTo>
                  <a:pt x="763397" y="261112"/>
                </a:lnTo>
                <a:lnTo>
                  <a:pt x="795528" y="290322"/>
                </a:lnTo>
                <a:lnTo>
                  <a:pt x="795020" y="289813"/>
                </a:lnTo>
                <a:lnTo>
                  <a:pt x="835451" y="289813"/>
                </a:lnTo>
                <a:lnTo>
                  <a:pt x="815086" y="269366"/>
                </a:lnTo>
                <a:lnTo>
                  <a:pt x="781812" y="239268"/>
                </a:lnTo>
                <a:lnTo>
                  <a:pt x="774107" y="232918"/>
                </a:lnTo>
                <a:close/>
              </a:path>
              <a:path w="1141729" h="904239">
                <a:moveTo>
                  <a:pt x="762889" y="260731"/>
                </a:moveTo>
                <a:lnTo>
                  <a:pt x="763309" y="261112"/>
                </a:lnTo>
                <a:lnTo>
                  <a:pt x="762889" y="260731"/>
                </a:lnTo>
                <a:close/>
              </a:path>
              <a:path w="1141729" h="904239">
                <a:moveTo>
                  <a:pt x="729257" y="232936"/>
                </a:moveTo>
                <a:lnTo>
                  <a:pt x="729695" y="233299"/>
                </a:lnTo>
                <a:lnTo>
                  <a:pt x="729257" y="232936"/>
                </a:lnTo>
                <a:close/>
              </a:path>
              <a:path w="1141729" h="904239">
                <a:moveTo>
                  <a:pt x="657987" y="182245"/>
                </a:moveTo>
                <a:lnTo>
                  <a:pt x="694817" y="207137"/>
                </a:lnTo>
                <a:lnTo>
                  <a:pt x="729257" y="232936"/>
                </a:lnTo>
                <a:lnTo>
                  <a:pt x="774107" y="232918"/>
                </a:lnTo>
                <a:lnTo>
                  <a:pt x="747141" y="210693"/>
                </a:lnTo>
                <a:lnTo>
                  <a:pt x="711073" y="183641"/>
                </a:lnTo>
                <a:lnTo>
                  <a:pt x="709384" y="182499"/>
                </a:lnTo>
                <a:lnTo>
                  <a:pt x="658495" y="182499"/>
                </a:lnTo>
                <a:lnTo>
                  <a:pt x="657987" y="182245"/>
                </a:lnTo>
                <a:close/>
              </a:path>
              <a:path w="1141729" h="904239">
                <a:moveTo>
                  <a:pt x="694182" y="206756"/>
                </a:moveTo>
                <a:lnTo>
                  <a:pt x="694692" y="207137"/>
                </a:lnTo>
                <a:lnTo>
                  <a:pt x="694182" y="206756"/>
                </a:lnTo>
                <a:close/>
              </a:path>
              <a:path w="1141729" h="904239">
                <a:moveTo>
                  <a:pt x="620395" y="159258"/>
                </a:moveTo>
                <a:lnTo>
                  <a:pt x="658495" y="182499"/>
                </a:lnTo>
                <a:lnTo>
                  <a:pt x="709384" y="182499"/>
                </a:lnTo>
                <a:lnTo>
                  <a:pt x="675423" y="159512"/>
                </a:lnTo>
                <a:lnTo>
                  <a:pt x="621029" y="159512"/>
                </a:lnTo>
                <a:lnTo>
                  <a:pt x="620395" y="159258"/>
                </a:lnTo>
                <a:close/>
              </a:path>
              <a:path w="1141729" h="904239">
                <a:moveTo>
                  <a:pt x="581660" y="137922"/>
                </a:moveTo>
                <a:lnTo>
                  <a:pt x="621029" y="159512"/>
                </a:lnTo>
                <a:lnTo>
                  <a:pt x="675423" y="159512"/>
                </a:lnTo>
                <a:lnTo>
                  <a:pt x="673735" y="158369"/>
                </a:lnTo>
                <a:lnTo>
                  <a:pt x="640907" y="138175"/>
                </a:lnTo>
                <a:lnTo>
                  <a:pt x="582295" y="138175"/>
                </a:lnTo>
                <a:lnTo>
                  <a:pt x="581660" y="137922"/>
                </a:lnTo>
                <a:close/>
              </a:path>
              <a:path w="1141729" h="904239">
                <a:moveTo>
                  <a:pt x="605355" y="118363"/>
                </a:moveTo>
                <a:lnTo>
                  <a:pt x="542036" y="118363"/>
                </a:lnTo>
                <a:lnTo>
                  <a:pt x="582295" y="138175"/>
                </a:lnTo>
                <a:lnTo>
                  <a:pt x="640907" y="138175"/>
                </a:lnTo>
                <a:lnTo>
                  <a:pt x="635126" y="134620"/>
                </a:lnTo>
                <a:lnTo>
                  <a:pt x="605355" y="118363"/>
                </a:lnTo>
                <a:close/>
              </a:path>
              <a:path w="1141729" h="904239">
                <a:moveTo>
                  <a:pt x="570764" y="100711"/>
                </a:moveTo>
                <a:lnTo>
                  <a:pt x="501142" y="100711"/>
                </a:lnTo>
                <a:lnTo>
                  <a:pt x="501776" y="100964"/>
                </a:lnTo>
                <a:lnTo>
                  <a:pt x="542544" y="118745"/>
                </a:lnTo>
                <a:lnTo>
                  <a:pt x="542036" y="118363"/>
                </a:lnTo>
                <a:lnTo>
                  <a:pt x="605355" y="118363"/>
                </a:lnTo>
                <a:lnTo>
                  <a:pt x="595122" y="112775"/>
                </a:lnTo>
                <a:lnTo>
                  <a:pt x="570764" y="100711"/>
                </a:lnTo>
                <a:close/>
              </a:path>
              <a:path w="1141729" h="904239">
                <a:moveTo>
                  <a:pt x="501345" y="100799"/>
                </a:moveTo>
                <a:lnTo>
                  <a:pt x="501725" y="100964"/>
                </a:lnTo>
                <a:lnTo>
                  <a:pt x="501345" y="100799"/>
                </a:lnTo>
                <a:close/>
              </a:path>
              <a:path w="1141729" h="904239">
                <a:moveTo>
                  <a:pt x="536074" y="84709"/>
                </a:moveTo>
                <a:lnTo>
                  <a:pt x="459359" y="84709"/>
                </a:lnTo>
                <a:lnTo>
                  <a:pt x="501345" y="100799"/>
                </a:lnTo>
                <a:lnTo>
                  <a:pt x="501142" y="100711"/>
                </a:lnTo>
                <a:lnTo>
                  <a:pt x="570764" y="100711"/>
                </a:lnTo>
                <a:lnTo>
                  <a:pt x="554354" y="92583"/>
                </a:lnTo>
                <a:lnTo>
                  <a:pt x="536074" y="84709"/>
                </a:lnTo>
                <a:close/>
              </a:path>
              <a:path w="1141729" h="904239">
                <a:moveTo>
                  <a:pt x="502615" y="70738"/>
                </a:moveTo>
                <a:lnTo>
                  <a:pt x="416687" y="70738"/>
                </a:lnTo>
                <a:lnTo>
                  <a:pt x="459994" y="84962"/>
                </a:lnTo>
                <a:lnTo>
                  <a:pt x="459359" y="84709"/>
                </a:lnTo>
                <a:lnTo>
                  <a:pt x="536074" y="84709"/>
                </a:lnTo>
                <a:lnTo>
                  <a:pt x="512191" y="74422"/>
                </a:lnTo>
                <a:lnTo>
                  <a:pt x="502615" y="70738"/>
                </a:lnTo>
                <a:close/>
              </a:path>
              <a:path w="1141729" h="904239">
                <a:moveTo>
                  <a:pt x="373252" y="58674"/>
                </a:moveTo>
                <a:lnTo>
                  <a:pt x="417322" y="70993"/>
                </a:lnTo>
                <a:lnTo>
                  <a:pt x="416687" y="70738"/>
                </a:lnTo>
                <a:lnTo>
                  <a:pt x="502615" y="70738"/>
                </a:lnTo>
                <a:lnTo>
                  <a:pt x="471576" y="58800"/>
                </a:lnTo>
                <a:lnTo>
                  <a:pt x="373888" y="58800"/>
                </a:lnTo>
                <a:lnTo>
                  <a:pt x="373252" y="58674"/>
                </a:lnTo>
                <a:close/>
              </a:path>
              <a:path w="1141729" h="904239">
                <a:moveTo>
                  <a:pt x="440488" y="48513"/>
                </a:moveTo>
                <a:lnTo>
                  <a:pt x="328929" y="48513"/>
                </a:lnTo>
                <a:lnTo>
                  <a:pt x="329565" y="48640"/>
                </a:lnTo>
                <a:lnTo>
                  <a:pt x="373888" y="58800"/>
                </a:lnTo>
                <a:lnTo>
                  <a:pt x="471576" y="58800"/>
                </a:lnTo>
                <a:lnTo>
                  <a:pt x="469265" y="57912"/>
                </a:lnTo>
                <a:lnTo>
                  <a:pt x="440488" y="48513"/>
                </a:lnTo>
                <a:close/>
              </a:path>
              <a:path w="1141729" h="904239">
                <a:moveTo>
                  <a:pt x="329185" y="48572"/>
                </a:moveTo>
                <a:lnTo>
                  <a:pt x="329485" y="48640"/>
                </a:lnTo>
                <a:lnTo>
                  <a:pt x="329185" y="48572"/>
                </a:lnTo>
                <a:close/>
              </a:path>
              <a:path w="1141729" h="904239">
                <a:moveTo>
                  <a:pt x="413886" y="40386"/>
                </a:moveTo>
                <a:lnTo>
                  <a:pt x="283845" y="40386"/>
                </a:lnTo>
                <a:lnTo>
                  <a:pt x="284607" y="40512"/>
                </a:lnTo>
                <a:lnTo>
                  <a:pt x="329185" y="48572"/>
                </a:lnTo>
                <a:lnTo>
                  <a:pt x="328929" y="48513"/>
                </a:lnTo>
                <a:lnTo>
                  <a:pt x="440488" y="48513"/>
                </a:lnTo>
                <a:lnTo>
                  <a:pt x="425323" y="43561"/>
                </a:lnTo>
                <a:lnTo>
                  <a:pt x="413886" y="40386"/>
                </a:lnTo>
                <a:close/>
              </a:path>
              <a:path w="1141729" h="904239">
                <a:moveTo>
                  <a:pt x="284389" y="40484"/>
                </a:moveTo>
                <a:lnTo>
                  <a:pt x="284548" y="40512"/>
                </a:lnTo>
                <a:lnTo>
                  <a:pt x="284389" y="40484"/>
                </a:lnTo>
                <a:close/>
              </a:path>
              <a:path w="1141729" h="904239">
                <a:moveTo>
                  <a:pt x="392385" y="34416"/>
                </a:moveTo>
                <a:lnTo>
                  <a:pt x="238378" y="34416"/>
                </a:lnTo>
                <a:lnTo>
                  <a:pt x="284389" y="40484"/>
                </a:lnTo>
                <a:lnTo>
                  <a:pt x="283845" y="40386"/>
                </a:lnTo>
                <a:lnTo>
                  <a:pt x="413886" y="40386"/>
                </a:lnTo>
                <a:lnTo>
                  <a:pt x="392385" y="34416"/>
                </a:lnTo>
                <a:close/>
              </a:path>
              <a:path w="1141729" h="904239">
                <a:moveTo>
                  <a:pt x="122174" y="0"/>
                </a:moveTo>
                <a:lnTo>
                  <a:pt x="73406" y="1650"/>
                </a:lnTo>
                <a:lnTo>
                  <a:pt x="24511" y="5587"/>
                </a:lnTo>
                <a:lnTo>
                  <a:pt x="0" y="8509"/>
                </a:lnTo>
                <a:lnTo>
                  <a:pt x="3301" y="36830"/>
                </a:lnTo>
                <a:lnTo>
                  <a:pt x="27559" y="33909"/>
                </a:lnTo>
                <a:lnTo>
                  <a:pt x="28604" y="33909"/>
                </a:lnTo>
                <a:lnTo>
                  <a:pt x="51435" y="31876"/>
                </a:lnTo>
                <a:lnTo>
                  <a:pt x="51181" y="31876"/>
                </a:lnTo>
                <a:lnTo>
                  <a:pt x="75184" y="30099"/>
                </a:lnTo>
                <a:lnTo>
                  <a:pt x="74802" y="30099"/>
                </a:lnTo>
                <a:lnTo>
                  <a:pt x="98806" y="29083"/>
                </a:lnTo>
                <a:lnTo>
                  <a:pt x="98551" y="29083"/>
                </a:lnTo>
                <a:lnTo>
                  <a:pt x="122478" y="28576"/>
                </a:lnTo>
                <a:lnTo>
                  <a:pt x="369371" y="28575"/>
                </a:lnTo>
                <a:lnTo>
                  <a:pt x="334899" y="20700"/>
                </a:lnTo>
                <a:lnTo>
                  <a:pt x="288671" y="12191"/>
                </a:lnTo>
                <a:lnTo>
                  <a:pt x="241808" y="6096"/>
                </a:lnTo>
                <a:lnTo>
                  <a:pt x="194310" y="2032"/>
                </a:lnTo>
                <a:lnTo>
                  <a:pt x="146303" y="126"/>
                </a:lnTo>
                <a:lnTo>
                  <a:pt x="122174" y="0"/>
                </a:lnTo>
                <a:close/>
              </a:path>
              <a:path w="1141729" h="904239">
                <a:moveTo>
                  <a:pt x="369371" y="28575"/>
                </a:moveTo>
                <a:lnTo>
                  <a:pt x="122478" y="28576"/>
                </a:lnTo>
                <a:lnTo>
                  <a:pt x="146050" y="28701"/>
                </a:lnTo>
                <a:lnTo>
                  <a:pt x="145542" y="28701"/>
                </a:lnTo>
                <a:lnTo>
                  <a:pt x="192786" y="30480"/>
                </a:lnTo>
                <a:lnTo>
                  <a:pt x="192150" y="30480"/>
                </a:lnTo>
                <a:lnTo>
                  <a:pt x="239014" y="34544"/>
                </a:lnTo>
                <a:lnTo>
                  <a:pt x="238378" y="34416"/>
                </a:lnTo>
                <a:lnTo>
                  <a:pt x="392385" y="34416"/>
                </a:lnTo>
                <a:lnTo>
                  <a:pt x="380492" y="31114"/>
                </a:lnTo>
                <a:lnTo>
                  <a:pt x="369371" y="28575"/>
                </a:lnTo>
                <a:close/>
              </a:path>
              <a:path w="1141729" h="904239">
                <a:moveTo>
                  <a:pt x="28604" y="33909"/>
                </a:moveTo>
                <a:lnTo>
                  <a:pt x="27559" y="33909"/>
                </a:lnTo>
                <a:lnTo>
                  <a:pt x="27177" y="34036"/>
                </a:lnTo>
                <a:lnTo>
                  <a:pt x="28604" y="3390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532810" y="2077402"/>
            <a:ext cx="1597025" cy="1010285"/>
            <a:chOff x="9532810" y="2077402"/>
            <a:chExt cx="1597025" cy="1010285"/>
          </a:xfrm>
        </p:grpSpPr>
        <p:sp>
          <p:nvSpPr>
            <p:cNvPr id="20" name="object 20"/>
            <p:cNvSpPr/>
            <p:nvPr/>
          </p:nvSpPr>
          <p:spPr>
            <a:xfrm>
              <a:off x="9547097" y="2091689"/>
              <a:ext cx="1568450" cy="981710"/>
            </a:xfrm>
            <a:custGeom>
              <a:avLst/>
              <a:gdLst/>
              <a:ahLst/>
              <a:cxnLst/>
              <a:rect l="l" t="t" r="r" b="b"/>
              <a:pathLst>
                <a:path w="1568450" h="981710">
                  <a:moveTo>
                    <a:pt x="784098" y="0"/>
                  </a:moveTo>
                  <a:lnTo>
                    <a:pt x="725576" y="1346"/>
                  </a:lnTo>
                  <a:lnTo>
                    <a:pt x="668224" y="5320"/>
                  </a:lnTo>
                  <a:lnTo>
                    <a:pt x="612191" y="11829"/>
                  </a:lnTo>
                  <a:lnTo>
                    <a:pt x="557631" y="20777"/>
                  </a:lnTo>
                  <a:lnTo>
                    <a:pt x="504693" y="32069"/>
                  </a:lnTo>
                  <a:lnTo>
                    <a:pt x="453531" y="45610"/>
                  </a:lnTo>
                  <a:lnTo>
                    <a:pt x="404295" y="61305"/>
                  </a:lnTo>
                  <a:lnTo>
                    <a:pt x="357137" y="79060"/>
                  </a:lnTo>
                  <a:lnTo>
                    <a:pt x="312209" y="98779"/>
                  </a:lnTo>
                  <a:lnTo>
                    <a:pt x="269662" y="120368"/>
                  </a:lnTo>
                  <a:lnTo>
                    <a:pt x="229647" y="143732"/>
                  </a:lnTo>
                  <a:lnTo>
                    <a:pt x="192317" y="168775"/>
                  </a:lnTo>
                  <a:lnTo>
                    <a:pt x="157823" y="195404"/>
                  </a:lnTo>
                  <a:lnTo>
                    <a:pt x="126316" y="223523"/>
                  </a:lnTo>
                  <a:lnTo>
                    <a:pt x="97949" y="253036"/>
                  </a:lnTo>
                  <a:lnTo>
                    <a:pt x="72872" y="283851"/>
                  </a:lnTo>
                  <a:lnTo>
                    <a:pt x="51237" y="315870"/>
                  </a:lnTo>
                  <a:lnTo>
                    <a:pt x="18900" y="383146"/>
                  </a:lnTo>
                  <a:lnTo>
                    <a:pt x="2150" y="454104"/>
                  </a:lnTo>
                  <a:lnTo>
                    <a:pt x="0" y="490727"/>
                  </a:lnTo>
                  <a:lnTo>
                    <a:pt x="2150" y="527351"/>
                  </a:lnTo>
                  <a:lnTo>
                    <a:pt x="18900" y="598309"/>
                  </a:lnTo>
                  <a:lnTo>
                    <a:pt x="51237" y="665585"/>
                  </a:lnTo>
                  <a:lnTo>
                    <a:pt x="72872" y="697604"/>
                  </a:lnTo>
                  <a:lnTo>
                    <a:pt x="97949" y="728419"/>
                  </a:lnTo>
                  <a:lnTo>
                    <a:pt x="126316" y="757932"/>
                  </a:lnTo>
                  <a:lnTo>
                    <a:pt x="157823" y="786051"/>
                  </a:lnTo>
                  <a:lnTo>
                    <a:pt x="192317" y="812680"/>
                  </a:lnTo>
                  <a:lnTo>
                    <a:pt x="229647" y="837723"/>
                  </a:lnTo>
                  <a:lnTo>
                    <a:pt x="269662" y="861087"/>
                  </a:lnTo>
                  <a:lnTo>
                    <a:pt x="312209" y="882676"/>
                  </a:lnTo>
                  <a:lnTo>
                    <a:pt x="357137" y="902395"/>
                  </a:lnTo>
                  <a:lnTo>
                    <a:pt x="404295" y="920150"/>
                  </a:lnTo>
                  <a:lnTo>
                    <a:pt x="453531" y="935845"/>
                  </a:lnTo>
                  <a:lnTo>
                    <a:pt x="504693" y="949386"/>
                  </a:lnTo>
                  <a:lnTo>
                    <a:pt x="557631" y="960678"/>
                  </a:lnTo>
                  <a:lnTo>
                    <a:pt x="612191" y="969626"/>
                  </a:lnTo>
                  <a:lnTo>
                    <a:pt x="668224" y="976135"/>
                  </a:lnTo>
                  <a:lnTo>
                    <a:pt x="725576" y="980109"/>
                  </a:lnTo>
                  <a:lnTo>
                    <a:pt x="784098" y="981456"/>
                  </a:lnTo>
                  <a:lnTo>
                    <a:pt x="842619" y="980109"/>
                  </a:lnTo>
                  <a:lnTo>
                    <a:pt x="899971" y="976135"/>
                  </a:lnTo>
                  <a:lnTo>
                    <a:pt x="956004" y="969626"/>
                  </a:lnTo>
                  <a:lnTo>
                    <a:pt x="1010564" y="960678"/>
                  </a:lnTo>
                  <a:lnTo>
                    <a:pt x="1063502" y="949386"/>
                  </a:lnTo>
                  <a:lnTo>
                    <a:pt x="1114664" y="935845"/>
                  </a:lnTo>
                  <a:lnTo>
                    <a:pt x="1163900" y="920150"/>
                  </a:lnTo>
                  <a:lnTo>
                    <a:pt x="1211058" y="902395"/>
                  </a:lnTo>
                  <a:lnTo>
                    <a:pt x="1255986" y="882676"/>
                  </a:lnTo>
                  <a:lnTo>
                    <a:pt x="1298533" y="861087"/>
                  </a:lnTo>
                  <a:lnTo>
                    <a:pt x="1338548" y="837723"/>
                  </a:lnTo>
                  <a:lnTo>
                    <a:pt x="1375878" y="812680"/>
                  </a:lnTo>
                  <a:lnTo>
                    <a:pt x="1410372" y="786051"/>
                  </a:lnTo>
                  <a:lnTo>
                    <a:pt x="1441879" y="757932"/>
                  </a:lnTo>
                  <a:lnTo>
                    <a:pt x="1470246" y="728419"/>
                  </a:lnTo>
                  <a:lnTo>
                    <a:pt x="1495323" y="697604"/>
                  </a:lnTo>
                  <a:lnTo>
                    <a:pt x="1516958" y="665585"/>
                  </a:lnTo>
                  <a:lnTo>
                    <a:pt x="1549295" y="598309"/>
                  </a:lnTo>
                  <a:lnTo>
                    <a:pt x="1566045" y="527351"/>
                  </a:lnTo>
                  <a:lnTo>
                    <a:pt x="1568196" y="490727"/>
                  </a:lnTo>
                  <a:lnTo>
                    <a:pt x="1566045" y="454104"/>
                  </a:lnTo>
                  <a:lnTo>
                    <a:pt x="1549295" y="383146"/>
                  </a:lnTo>
                  <a:lnTo>
                    <a:pt x="1516958" y="315870"/>
                  </a:lnTo>
                  <a:lnTo>
                    <a:pt x="1495323" y="283851"/>
                  </a:lnTo>
                  <a:lnTo>
                    <a:pt x="1470246" y="253036"/>
                  </a:lnTo>
                  <a:lnTo>
                    <a:pt x="1441879" y="223523"/>
                  </a:lnTo>
                  <a:lnTo>
                    <a:pt x="1410372" y="195404"/>
                  </a:lnTo>
                  <a:lnTo>
                    <a:pt x="1375878" y="168775"/>
                  </a:lnTo>
                  <a:lnTo>
                    <a:pt x="1338548" y="143732"/>
                  </a:lnTo>
                  <a:lnTo>
                    <a:pt x="1298533" y="120368"/>
                  </a:lnTo>
                  <a:lnTo>
                    <a:pt x="1255986" y="98779"/>
                  </a:lnTo>
                  <a:lnTo>
                    <a:pt x="1211058" y="79060"/>
                  </a:lnTo>
                  <a:lnTo>
                    <a:pt x="1163900" y="61305"/>
                  </a:lnTo>
                  <a:lnTo>
                    <a:pt x="1114664" y="45610"/>
                  </a:lnTo>
                  <a:lnTo>
                    <a:pt x="1063502" y="32069"/>
                  </a:lnTo>
                  <a:lnTo>
                    <a:pt x="1010564" y="20777"/>
                  </a:lnTo>
                  <a:lnTo>
                    <a:pt x="956004" y="11829"/>
                  </a:lnTo>
                  <a:lnTo>
                    <a:pt x="899971" y="5320"/>
                  </a:lnTo>
                  <a:lnTo>
                    <a:pt x="842619" y="1346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47097" y="2091689"/>
              <a:ext cx="1568450" cy="981710"/>
            </a:xfrm>
            <a:custGeom>
              <a:avLst/>
              <a:gdLst/>
              <a:ahLst/>
              <a:cxnLst/>
              <a:rect l="l" t="t" r="r" b="b"/>
              <a:pathLst>
                <a:path w="1568450" h="981710">
                  <a:moveTo>
                    <a:pt x="0" y="490727"/>
                  </a:moveTo>
                  <a:lnTo>
                    <a:pt x="8501" y="418212"/>
                  </a:lnTo>
                  <a:lnTo>
                    <a:pt x="33195" y="349000"/>
                  </a:lnTo>
                  <a:lnTo>
                    <a:pt x="72872" y="283851"/>
                  </a:lnTo>
                  <a:lnTo>
                    <a:pt x="97949" y="253036"/>
                  </a:lnTo>
                  <a:lnTo>
                    <a:pt x="126316" y="223523"/>
                  </a:lnTo>
                  <a:lnTo>
                    <a:pt x="157823" y="195404"/>
                  </a:lnTo>
                  <a:lnTo>
                    <a:pt x="192317" y="168775"/>
                  </a:lnTo>
                  <a:lnTo>
                    <a:pt x="229647" y="143732"/>
                  </a:lnTo>
                  <a:lnTo>
                    <a:pt x="269662" y="120368"/>
                  </a:lnTo>
                  <a:lnTo>
                    <a:pt x="312209" y="98779"/>
                  </a:lnTo>
                  <a:lnTo>
                    <a:pt x="357137" y="79060"/>
                  </a:lnTo>
                  <a:lnTo>
                    <a:pt x="404295" y="61305"/>
                  </a:lnTo>
                  <a:lnTo>
                    <a:pt x="453531" y="45610"/>
                  </a:lnTo>
                  <a:lnTo>
                    <a:pt x="504693" y="32069"/>
                  </a:lnTo>
                  <a:lnTo>
                    <a:pt x="557631" y="20777"/>
                  </a:lnTo>
                  <a:lnTo>
                    <a:pt x="612191" y="11829"/>
                  </a:lnTo>
                  <a:lnTo>
                    <a:pt x="668224" y="5320"/>
                  </a:lnTo>
                  <a:lnTo>
                    <a:pt x="725576" y="1346"/>
                  </a:lnTo>
                  <a:lnTo>
                    <a:pt x="784098" y="0"/>
                  </a:lnTo>
                  <a:lnTo>
                    <a:pt x="842619" y="1346"/>
                  </a:lnTo>
                  <a:lnTo>
                    <a:pt x="899971" y="5320"/>
                  </a:lnTo>
                  <a:lnTo>
                    <a:pt x="956004" y="11829"/>
                  </a:lnTo>
                  <a:lnTo>
                    <a:pt x="1010564" y="20777"/>
                  </a:lnTo>
                  <a:lnTo>
                    <a:pt x="1063502" y="32069"/>
                  </a:lnTo>
                  <a:lnTo>
                    <a:pt x="1114664" y="45610"/>
                  </a:lnTo>
                  <a:lnTo>
                    <a:pt x="1163900" y="61305"/>
                  </a:lnTo>
                  <a:lnTo>
                    <a:pt x="1211058" y="79060"/>
                  </a:lnTo>
                  <a:lnTo>
                    <a:pt x="1255986" y="98779"/>
                  </a:lnTo>
                  <a:lnTo>
                    <a:pt x="1298533" y="120368"/>
                  </a:lnTo>
                  <a:lnTo>
                    <a:pt x="1338548" y="143732"/>
                  </a:lnTo>
                  <a:lnTo>
                    <a:pt x="1375878" y="168775"/>
                  </a:lnTo>
                  <a:lnTo>
                    <a:pt x="1410372" y="195404"/>
                  </a:lnTo>
                  <a:lnTo>
                    <a:pt x="1441879" y="223523"/>
                  </a:lnTo>
                  <a:lnTo>
                    <a:pt x="1470246" y="253036"/>
                  </a:lnTo>
                  <a:lnTo>
                    <a:pt x="1495323" y="283851"/>
                  </a:lnTo>
                  <a:lnTo>
                    <a:pt x="1516958" y="315870"/>
                  </a:lnTo>
                  <a:lnTo>
                    <a:pt x="1549295" y="383146"/>
                  </a:lnTo>
                  <a:lnTo>
                    <a:pt x="1566045" y="454104"/>
                  </a:lnTo>
                  <a:lnTo>
                    <a:pt x="1568196" y="490727"/>
                  </a:lnTo>
                  <a:lnTo>
                    <a:pt x="1566045" y="527351"/>
                  </a:lnTo>
                  <a:lnTo>
                    <a:pt x="1549295" y="598309"/>
                  </a:lnTo>
                  <a:lnTo>
                    <a:pt x="1516958" y="665585"/>
                  </a:lnTo>
                  <a:lnTo>
                    <a:pt x="1495323" y="697604"/>
                  </a:lnTo>
                  <a:lnTo>
                    <a:pt x="1470246" y="728419"/>
                  </a:lnTo>
                  <a:lnTo>
                    <a:pt x="1441879" y="757932"/>
                  </a:lnTo>
                  <a:lnTo>
                    <a:pt x="1410372" y="786051"/>
                  </a:lnTo>
                  <a:lnTo>
                    <a:pt x="1375878" y="812680"/>
                  </a:lnTo>
                  <a:lnTo>
                    <a:pt x="1338548" y="837723"/>
                  </a:lnTo>
                  <a:lnTo>
                    <a:pt x="1298533" y="861087"/>
                  </a:lnTo>
                  <a:lnTo>
                    <a:pt x="1255986" y="882676"/>
                  </a:lnTo>
                  <a:lnTo>
                    <a:pt x="1211058" y="902395"/>
                  </a:lnTo>
                  <a:lnTo>
                    <a:pt x="1163900" y="920150"/>
                  </a:lnTo>
                  <a:lnTo>
                    <a:pt x="1114664" y="935845"/>
                  </a:lnTo>
                  <a:lnTo>
                    <a:pt x="1063502" y="949386"/>
                  </a:lnTo>
                  <a:lnTo>
                    <a:pt x="1010564" y="960678"/>
                  </a:lnTo>
                  <a:lnTo>
                    <a:pt x="956004" y="969626"/>
                  </a:lnTo>
                  <a:lnTo>
                    <a:pt x="899971" y="976135"/>
                  </a:lnTo>
                  <a:lnTo>
                    <a:pt x="842619" y="980109"/>
                  </a:lnTo>
                  <a:lnTo>
                    <a:pt x="784098" y="981456"/>
                  </a:lnTo>
                  <a:lnTo>
                    <a:pt x="725576" y="980109"/>
                  </a:lnTo>
                  <a:lnTo>
                    <a:pt x="668224" y="976135"/>
                  </a:lnTo>
                  <a:lnTo>
                    <a:pt x="612191" y="969626"/>
                  </a:lnTo>
                  <a:lnTo>
                    <a:pt x="557631" y="960678"/>
                  </a:lnTo>
                  <a:lnTo>
                    <a:pt x="504693" y="949386"/>
                  </a:lnTo>
                  <a:lnTo>
                    <a:pt x="453531" y="935845"/>
                  </a:lnTo>
                  <a:lnTo>
                    <a:pt x="404295" y="920150"/>
                  </a:lnTo>
                  <a:lnTo>
                    <a:pt x="357137" y="902395"/>
                  </a:lnTo>
                  <a:lnTo>
                    <a:pt x="312209" y="882676"/>
                  </a:lnTo>
                  <a:lnTo>
                    <a:pt x="269662" y="861087"/>
                  </a:lnTo>
                  <a:lnTo>
                    <a:pt x="229647" y="837723"/>
                  </a:lnTo>
                  <a:lnTo>
                    <a:pt x="192317" y="812680"/>
                  </a:lnTo>
                  <a:lnTo>
                    <a:pt x="157823" y="786051"/>
                  </a:lnTo>
                  <a:lnTo>
                    <a:pt x="126316" y="757932"/>
                  </a:lnTo>
                  <a:lnTo>
                    <a:pt x="97949" y="728419"/>
                  </a:lnTo>
                  <a:lnTo>
                    <a:pt x="72872" y="697604"/>
                  </a:lnTo>
                  <a:lnTo>
                    <a:pt x="51237" y="665585"/>
                  </a:lnTo>
                  <a:lnTo>
                    <a:pt x="18900" y="598309"/>
                  </a:lnTo>
                  <a:lnTo>
                    <a:pt x="2150" y="527351"/>
                  </a:lnTo>
                  <a:lnTo>
                    <a:pt x="0" y="49072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73182" y="2280030"/>
            <a:ext cx="71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66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Decline </a:t>
            </a:r>
            <a:r>
              <a:rPr sz="1800" spc="-20" dirty="0">
                <a:latin typeface="Calibri"/>
                <a:cs typeface="Calibri"/>
              </a:rPr>
              <a:t>Offer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31086" y="3410902"/>
            <a:ext cx="1595755" cy="1011555"/>
            <a:chOff x="7931086" y="3410902"/>
            <a:chExt cx="1595755" cy="1011555"/>
          </a:xfrm>
        </p:grpSpPr>
        <p:sp>
          <p:nvSpPr>
            <p:cNvPr id="24" name="object 24"/>
            <p:cNvSpPr/>
            <p:nvPr/>
          </p:nvSpPr>
          <p:spPr>
            <a:xfrm>
              <a:off x="7945373" y="3425190"/>
              <a:ext cx="1567180" cy="982980"/>
            </a:xfrm>
            <a:custGeom>
              <a:avLst/>
              <a:gdLst/>
              <a:ahLst/>
              <a:cxnLst/>
              <a:rect l="l" t="t" r="r" b="b"/>
              <a:pathLst>
                <a:path w="1567179" h="982979">
                  <a:moveTo>
                    <a:pt x="783335" y="0"/>
                  </a:moveTo>
                  <a:lnTo>
                    <a:pt x="724866" y="1348"/>
                  </a:lnTo>
                  <a:lnTo>
                    <a:pt x="667565" y="5329"/>
                  </a:lnTo>
                  <a:lnTo>
                    <a:pt x="611584" y="11849"/>
                  </a:lnTo>
                  <a:lnTo>
                    <a:pt x="557074" y="20812"/>
                  </a:lnTo>
                  <a:lnTo>
                    <a:pt x="504187" y="32123"/>
                  </a:lnTo>
                  <a:lnTo>
                    <a:pt x="453073" y="45687"/>
                  </a:lnTo>
                  <a:lnTo>
                    <a:pt x="403884" y="61408"/>
                  </a:lnTo>
                  <a:lnTo>
                    <a:pt x="356772" y="79193"/>
                  </a:lnTo>
                  <a:lnTo>
                    <a:pt x="311888" y="98944"/>
                  </a:lnTo>
                  <a:lnTo>
                    <a:pt x="269383" y="120568"/>
                  </a:lnTo>
                  <a:lnTo>
                    <a:pt x="229409" y="143970"/>
                  </a:lnTo>
                  <a:lnTo>
                    <a:pt x="192117" y="169054"/>
                  </a:lnTo>
                  <a:lnTo>
                    <a:pt x="157658" y="195724"/>
                  </a:lnTo>
                  <a:lnTo>
                    <a:pt x="126183" y="223887"/>
                  </a:lnTo>
                  <a:lnTo>
                    <a:pt x="97845" y="253447"/>
                  </a:lnTo>
                  <a:lnTo>
                    <a:pt x="72794" y="284309"/>
                  </a:lnTo>
                  <a:lnTo>
                    <a:pt x="51182" y="316377"/>
                  </a:lnTo>
                  <a:lnTo>
                    <a:pt x="18879" y="383753"/>
                  </a:lnTo>
                  <a:lnTo>
                    <a:pt x="2148" y="454814"/>
                  </a:lnTo>
                  <a:lnTo>
                    <a:pt x="0" y="491490"/>
                  </a:lnTo>
                  <a:lnTo>
                    <a:pt x="2148" y="528165"/>
                  </a:lnTo>
                  <a:lnTo>
                    <a:pt x="18879" y="599226"/>
                  </a:lnTo>
                  <a:lnTo>
                    <a:pt x="51182" y="666602"/>
                  </a:lnTo>
                  <a:lnTo>
                    <a:pt x="72794" y="698670"/>
                  </a:lnTo>
                  <a:lnTo>
                    <a:pt x="97845" y="729532"/>
                  </a:lnTo>
                  <a:lnTo>
                    <a:pt x="126183" y="759092"/>
                  </a:lnTo>
                  <a:lnTo>
                    <a:pt x="157658" y="787255"/>
                  </a:lnTo>
                  <a:lnTo>
                    <a:pt x="192117" y="813925"/>
                  </a:lnTo>
                  <a:lnTo>
                    <a:pt x="229409" y="839009"/>
                  </a:lnTo>
                  <a:lnTo>
                    <a:pt x="269383" y="862411"/>
                  </a:lnTo>
                  <a:lnTo>
                    <a:pt x="311888" y="884035"/>
                  </a:lnTo>
                  <a:lnTo>
                    <a:pt x="356772" y="903786"/>
                  </a:lnTo>
                  <a:lnTo>
                    <a:pt x="403884" y="921571"/>
                  </a:lnTo>
                  <a:lnTo>
                    <a:pt x="453073" y="937292"/>
                  </a:lnTo>
                  <a:lnTo>
                    <a:pt x="504187" y="950856"/>
                  </a:lnTo>
                  <a:lnTo>
                    <a:pt x="557074" y="962167"/>
                  </a:lnTo>
                  <a:lnTo>
                    <a:pt x="611584" y="971130"/>
                  </a:lnTo>
                  <a:lnTo>
                    <a:pt x="667565" y="977650"/>
                  </a:lnTo>
                  <a:lnTo>
                    <a:pt x="724866" y="981631"/>
                  </a:lnTo>
                  <a:lnTo>
                    <a:pt x="783335" y="982980"/>
                  </a:lnTo>
                  <a:lnTo>
                    <a:pt x="841789" y="981631"/>
                  </a:lnTo>
                  <a:lnTo>
                    <a:pt x="899077" y="977650"/>
                  </a:lnTo>
                  <a:lnTo>
                    <a:pt x="955048" y="971130"/>
                  </a:lnTo>
                  <a:lnTo>
                    <a:pt x="1009550" y="962167"/>
                  </a:lnTo>
                  <a:lnTo>
                    <a:pt x="1062433" y="950856"/>
                  </a:lnTo>
                  <a:lnTo>
                    <a:pt x="1113543" y="937292"/>
                  </a:lnTo>
                  <a:lnTo>
                    <a:pt x="1162730" y="921571"/>
                  </a:lnTo>
                  <a:lnTo>
                    <a:pt x="1209843" y="903786"/>
                  </a:lnTo>
                  <a:lnTo>
                    <a:pt x="1254728" y="884035"/>
                  </a:lnTo>
                  <a:lnTo>
                    <a:pt x="1297236" y="862411"/>
                  </a:lnTo>
                  <a:lnTo>
                    <a:pt x="1337214" y="839009"/>
                  </a:lnTo>
                  <a:lnTo>
                    <a:pt x="1374511" y="813925"/>
                  </a:lnTo>
                  <a:lnTo>
                    <a:pt x="1408975" y="787255"/>
                  </a:lnTo>
                  <a:lnTo>
                    <a:pt x="1440455" y="759092"/>
                  </a:lnTo>
                  <a:lnTo>
                    <a:pt x="1468800" y="729532"/>
                  </a:lnTo>
                  <a:lnTo>
                    <a:pt x="1493856" y="698670"/>
                  </a:lnTo>
                  <a:lnTo>
                    <a:pt x="1515474" y="666602"/>
                  </a:lnTo>
                  <a:lnTo>
                    <a:pt x="1547786" y="599226"/>
                  </a:lnTo>
                  <a:lnTo>
                    <a:pt x="1564523" y="528165"/>
                  </a:lnTo>
                  <a:lnTo>
                    <a:pt x="1566672" y="491490"/>
                  </a:lnTo>
                  <a:lnTo>
                    <a:pt x="1564523" y="454814"/>
                  </a:lnTo>
                  <a:lnTo>
                    <a:pt x="1547786" y="383753"/>
                  </a:lnTo>
                  <a:lnTo>
                    <a:pt x="1515474" y="316377"/>
                  </a:lnTo>
                  <a:lnTo>
                    <a:pt x="1493856" y="284309"/>
                  </a:lnTo>
                  <a:lnTo>
                    <a:pt x="1468800" y="253447"/>
                  </a:lnTo>
                  <a:lnTo>
                    <a:pt x="1440455" y="223887"/>
                  </a:lnTo>
                  <a:lnTo>
                    <a:pt x="1408975" y="195724"/>
                  </a:lnTo>
                  <a:lnTo>
                    <a:pt x="1374511" y="169054"/>
                  </a:lnTo>
                  <a:lnTo>
                    <a:pt x="1337214" y="143970"/>
                  </a:lnTo>
                  <a:lnTo>
                    <a:pt x="1297236" y="120568"/>
                  </a:lnTo>
                  <a:lnTo>
                    <a:pt x="1254728" y="98944"/>
                  </a:lnTo>
                  <a:lnTo>
                    <a:pt x="1209843" y="79193"/>
                  </a:lnTo>
                  <a:lnTo>
                    <a:pt x="1162730" y="61408"/>
                  </a:lnTo>
                  <a:lnTo>
                    <a:pt x="1113543" y="45687"/>
                  </a:lnTo>
                  <a:lnTo>
                    <a:pt x="1062433" y="32123"/>
                  </a:lnTo>
                  <a:lnTo>
                    <a:pt x="1009550" y="20812"/>
                  </a:lnTo>
                  <a:lnTo>
                    <a:pt x="955048" y="11849"/>
                  </a:lnTo>
                  <a:lnTo>
                    <a:pt x="899077" y="5329"/>
                  </a:lnTo>
                  <a:lnTo>
                    <a:pt x="841789" y="1348"/>
                  </a:lnTo>
                  <a:lnTo>
                    <a:pt x="78333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45373" y="3425190"/>
              <a:ext cx="1567180" cy="982980"/>
            </a:xfrm>
            <a:custGeom>
              <a:avLst/>
              <a:gdLst/>
              <a:ahLst/>
              <a:cxnLst/>
              <a:rect l="l" t="t" r="r" b="b"/>
              <a:pathLst>
                <a:path w="1567179" h="982979">
                  <a:moveTo>
                    <a:pt x="0" y="491490"/>
                  </a:moveTo>
                  <a:lnTo>
                    <a:pt x="8491" y="418870"/>
                  </a:lnTo>
                  <a:lnTo>
                    <a:pt x="33160" y="349557"/>
                  </a:lnTo>
                  <a:lnTo>
                    <a:pt x="72794" y="284309"/>
                  </a:lnTo>
                  <a:lnTo>
                    <a:pt x="97845" y="253447"/>
                  </a:lnTo>
                  <a:lnTo>
                    <a:pt x="126183" y="223887"/>
                  </a:lnTo>
                  <a:lnTo>
                    <a:pt x="157658" y="195724"/>
                  </a:lnTo>
                  <a:lnTo>
                    <a:pt x="192117" y="169054"/>
                  </a:lnTo>
                  <a:lnTo>
                    <a:pt x="229409" y="143970"/>
                  </a:lnTo>
                  <a:lnTo>
                    <a:pt x="269383" y="120568"/>
                  </a:lnTo>
                  <a:lnTo>
                    <a:pt x="311888" y="98944"/>
                  </a:lnTo>
                  <a:lnTo>
                    <a:pt x="356772" y="79193"/>
                  </a:lnTo>
                  <a:lnTo>
                    <a:pt x="403884" y="61408"/>
                  </a:lnTo>
                  <a:lnTo>
                    <a:pt x="453073" y="45687"/>
                  </a:lnTo>
                  <a:lnTo>
                    <a:pt x="504187" y="32123"/>
                  </a:lnTo>
                  <a:lnTo>
                    <a:pt x="557074" y="20812"/>
                  </a:lnTo>
                  <a:lnTo>
                    <a:pt x="611584" y="11849"/>
                  </a:lnTo>
                  <a:lnTo>
                    <a:pt x="667565" y="5329"/>
                  </a:lnTo>
                  <a:lnTo>
                    <a:pt x="724866" y="1348"/>
                  </a:lnTo>
                  <a:lnTo>
                    <a:pt x="783335" y="0"/>
                  </a:lnTo>
                  <a:lnTo>
                    <a:pt x="841789" y="1348"/>
                  </a:lnTo>
                  <a:lnTo>
                    <a:pt x="899077" y="5329"/>
                  </a:lnTo>
                  <a:lnTo>
                    <a:pt x="955048" y="11849"/>
                  </a:lnTo>
                  <a:lnTo>
                    <a:pt x="1009550" y="20812"/>
                  </a:lnTo>
                  <a:lnTo>
                    <a:pt x="1062433" y="32123"/>
                  </a:lnTo>
                  <a:lnTo>
                    <a:pt x="1113543" y="45687"/>
                  </a:lnTo>
                  <a:lnTo>
                    <a:pt x="1162730" y="61408"/>
                  </a:lnTo>
                  <a:lnTo>
                    <a:pt x="1209843" y="79193"/>
                  </a:lnTo>
                  <a:lnTo>
                    <a:pt x="1254728" y="98944"/>
                  </a:lnTo>
                  <a:lnTo>
                    <a:pt x="1297236" y="120568"/>
                  </a:lnTo>
                  <a:lnTo>
                    <a:pt x="1337214" y="143970"/>
                  </a:lnTo>
                  <a:lnTo>
                    <a:pt x="1374511" y="169054"/>
                  </a:lnTo>
                  <a:lnTo>
                    <a:pt x="1408975" y="195724"/>
                  </a:lnTo>
                  <a:lnTo>
                    <a:pt x="1440455" y="223887"/>
                  </a:lnTo>
                  <a:lnTo>
                    <a:pt x="1468800" y="253447"/>
                  </a:lnTo>
                  <a:lnTo>
                    <a:pt x="1493856" y="284309"/>
                  </a:lnTo>
                  <a:lnTo>
                    <a:pt x="1515474" y="316377"/>
                  </a:lnTo>
                  <a:lnTo>
                    <a:pt x="1547786" y="383753"/>
                  </a:lnTo>
                  <a:lnTo>
                    <a:pt x="1564523" y="454814"/>
                  </a:lnTo>
                  <a:lnTo>
                    <a:pt x="1566672" y="491490"/>
                  </a:lnTo>
                  <a:lnTo>
                    <a:pt x="1564523" y="528165"/>
                  </a:lnTo>
                  <a:lnTo>
                    <a:pt x="1547786" y="599226"/>
                  </a:lnTo>
                  <a:lnTo>
                    <a:pt x="1515474" y="666602"/>
                  </a:lnTo>
                  <a:lnTo>
                    <a:pt x="1493856" y="698670"/>
                  </a:lnTo>
                  <a:lnTo>
                    <a:pt x="1468800" y="729532"/>
                  </a:lnTo>
                  <a:lnTo>
                    <a:pt x="1440455" y="759092"/>
                  </a:lnTo>
                  <a:lnTo>
                    <a:pt x="1408975" y="787255"/>
                  </a:lnTo>
                  <a:lnTo>
                    <a:pt x="1374511" y="813925"/>
                  </a:lnTo>
                  <a:lnTo>
                    <a:pt x="1337214" y="839009"/>
                  </a:lnTo>
                  <a:lnTo>
                    <a:pt x="1297236" y="862411"/>
                  </a:lnTo>
                  <a:lnTo>
                    <a:pt x="1254728" y="884035"/>
                  </a:lnTo>
                  <a:lnTo>
                    <a:pt x="1209843" y="903786"/>
                  </a:lnTo>
                  <a:lnTo>
                    <a:pt x="1162730" y="921571"/>
                  </a:lnTo>
                  <a:lnTo>
                    <a:pt x="1113543" y="937292"/>
                  </a:lnTo>
                  <a:lnTo>
                    <a:pt x="1062433" y="950856"/>
                  </a:lnTo>
                  <a:lnTo>
                    <a:pt x="1009550" y="962167"/>
                  </a:lnTo>
                  <a:lnTo>
                    <a:pt x="955048" y="971130"/>
                  </a:lnTo>
                  <a:lnTo>
                    <a:pt x="899077" y="977650"/>
                  </a:lnTo>
                  <a:lnTo>
                    <a:pt x="841789" y="981631"/>
                  </a:lnTo>
                  <a:lnTo>
                    <a:pt x="783335" y="982980"/>
                  </a:lnTo>
                  <a:lnTo>
                    <a:pt x="724866" y="981631"/>
                  </a:lnTo>
                  <a:lnTo>
                    <a:pt x="667565" y="977650"/>
                  </a:lnTo>
                  <a:lnTo>
                    <a:pt x="611584" y="971130"/>
                  </a:lnTo>
                  <a:lnTo>
                    <a:pt x="557074" y="962167"/>
                  </a:lnTo>
                  <a:lnTo>
                    <a:pt x="504187" y="950856"/>
                  </a:lnTo>
                  <a:lnTo>
                    <a:pt x="453073" y="937292"/>
                  </a:lnTo>
                  <a:lnTo>
                    <a:pt x="403884" y="921571"/>
                  </a:lnTo>
                  <a:lnTo>
                    <a:pt x="356772" y="903786"/>
                  </a:lnTo>
                  <a:lnTo>
                    <a:pt x="311888" y="884035"/>
                  </a:lnTo>
                  <a:lnTo>
                    <a:pt x="269383" y="862411"/>
                  </a:lnTo>
                  <a:lnTo>
                    <a:pt x="229409" y="839009"/>
                  </a:lnTo>
                  <a:lnTo>
                    <a:pt x="192117" y="813925"/>
                  </a:lnTo>
                  <a:lnTo>
                    <a:pt x="157658" y="787255"/>
                  </a:lnTo>
                  <a:lnTo>
                    <a:pt x="126183" y="759092"/>
                  </a:lnTo>
                  <a:lnTo>
                    <a:pt x="97845" y="729532"/>
                  </a:lnTo>
                  <a:lnTo>
                    <a:pt x="72794" y="698670"/>
                  </a:lnTo>
                  <a:lnTo>
                    <a:pt x="51182" y="666602"/>
                  </a:lnTo>
                  <a:lnTo>
                    <a:pt x="18879" y="599226"/>
                  </a:lnTo>
                  <a:lnTo>
                    <a:pt x="2148" y="528165"/>
                  </a:lnTo>
                  <a:lnTo>
                    <a:pt x="0" y="49149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71321" y="569341"/>
            <a:ext cx="7565390" cy="5125720"/>
            <a:chOff x="1171321" y="569341"/>
            <a:chExt cx="7565390" cy="5125720"/>
          </a:xfrm>
        </p:grpSpPr>
        <p:sp>
          <p:nvSpPr>
            <p:cNvPr id="27" name="object 27"/>
            <p:cNvSpPr/>
            <p:nvPr/>
          </p:nvSpPr>
          <p:spPr>
            <a:xfrm>
              <a:off x="7567041" y="2459863"/>
              <a:ext cx="1169670" cy="902969"/>
            </a:xfrm>
            <a:custGeom>
              <a:avLst/>
              <a:gdLst/>
              <a:ahLst/>
              <a:cxnLst/>
              <a:rect l="l" t="t" r="r" b="b"/>
              <a:pathLst>
                <a:path w="1169670" h="902970">
                  <a:moveTo>
                    <a:pt x="1052194" y="773557"/>
                  </a:moveTo>
                  <a:lnTo>
                    <a:pt x="1045463" y="777748"/>
                  </a:lnTo>
                  <a:lnTo>
                    <a:pt x="1038732" y="781812"/>
                  </a:lnTo>
                  <a:lnTo>
                    <a:pt x="1036574" y="790575"/>
                  </a:lnTo>
                  <a:lnTo>
                    <a:pt x="1040764" y="797306"/>
                  </a:lnTo>
                  <a:lnTo>
                    <a:pt x="1105280" y="902970"/>
                  </a:lnTo>
                  <a:lnTo>
                    <a:pt x="1120862" y="874902"/>
                  </a:lnTo>
                  <a:lnTo>
                    <a:pt x="1090422" y="874902"/>
                  </a:lnTo>
                  <a:lnTo>
                    <a:pt x="1090304" y="867028"/>
                  </a:lnTo>
                  <a:lnTo>
                    <a:pt x="1087798" y="830961"/>
                  </a:lnTo>
                  <a:lnTo>
                    <a:pt x="1087811" y="830326"/>
                  </a:lnTo>
                  <a:lnTo>
                    <a:pt x="1086352" y="817195"/>
                  </a:lnTo>
                  <a:lnTo>
                    <a:pt x="1065149" y="782447"/>
                  </a:lnTo>
                  <a:lnTo>
                    <a:pt x="1060957" y="775715"/>
                  </a:lnTo>
                  <a:lnTo>
                    <a:pt x="1052194" y="773557"/>
                  </a:lnTo>
                  <a:close/>
                </a:path>
                <a:path w="1169670" h="902970">
                  <a:moveTo>
                    <a:pt x="1092906" y="866394"/>
                  </a:moveTo>
                  <a:lnTo>
                    <a:pt x="1090294" y="866394"/>
                  </a:lnTo>
                  <a:lnTo>
                    <a:pt x="1090422" y="874902"/>
                  </a:lnTo>
                  <a:lnTo>
                    <a:pt x="1118997" y="874267"/>
                  </a:lnTo>
                  <a:lnTo>
                    <a:pt x="1118805" y="867663"/>
                  </a:lnTo>
                  <a:lnTo>
                    <a:pt x="1092200" y="867663"/>
                  </a:lnTo>
                  <a:lnTo>
                    <a:pt x="1092906" y="866394"/>
                  </a:lnTo>
                  <a:close/>
                </a:path>
                <a:path w="1169670" h="902970">
                  <a:moveTo>
                    <a:pt x="1152905" y="771525"/>
                  </a:moveTo>
                  <a:lnTo>
                    <a:pt x="1144269" y="773938"/>
                  </a:lnTo>
                  <a:lnTo>
                    <a:pt x="1140459" y="780923"/>
                  </a:lnTo>
                  <a:lnTo>
                    <a:pt x="1115968" y="824943"/>
                  </a:lnTo>
                  <a:lnTo>
                    <a:pt x="1116329" y="828166"/>
                  </a:lnTo>
                  <a:lnTo>
                    <a:pt x="1118742" y="865504"/>
                  </a:lnTo>
                  <a:lnTo>
                    <a:pt x="1118997" y="874267"/>
                  </a:lnTo>
                  <a:lnTo>
                    <a:pt x="1090422" y="874902"/>
                  </a:lnTo>
                  <a:lnTo>
                    <a:pt x="1120862" y="874902"/>
                  </a:lnTo>
                  <a:lnTo>
                    <a:pt x="1165352" y="794765"/>
                  </a:lnTo>
                  <a:lnTo>
                    <a:pt x="1169288" y="787908"/>
                  </a:lnTo>
                  <a:lnTo>
                    <a:pt x="1166749" y="779145"/>
                  </a:lnTo>
                  <a:lnTo>
                    <a:pt x="1159890" y="775335"/>
                  </a:lnTo>
                  <a:lnTo>
                    <a:pt x="1152905" y="771525"/>
                  </a:lnTo>
                  <a:close/>
                </a:path>
                <a:path w="1169670" h="902970">
                  <a:moveTo>
                    <a:pt x="1104098" y="846278"/>
                  </a:moveTo>
                  <a:lnTo>
                    <a:pt x="1092200" y="867663"/>
                  </a:lnTo>
                  <a:lnTo>
                    <a:pt x="1116837" y="867156"/>
                  </a:lnTo>
                  <a:lnTo>
                    <a:pt x="1104098" y="846278"/>
                  </a:lnTo>
                  <a:close/>
                </a:path>
                <a:path w="1169670" h="902970">
                  <a:moveTo>
                    <a:pt x="1115968" y="824943"/>
                  </a:moveTo>
                  <a:lnTo>
                    <a:pt x="1104098" y="846278"/>
                  </a:lnTo>
                  <a:lnTo>
                    <a:pt x="1116837" y="867156"/>
                  </a:lnTo>
                  <a:lnTo>
                    <a:pt x="1092200" y="867663"/>
                  </a:lnTo>
                  <a:lnTo>
                    <a:pt x="1118805" y="867663"/>
                  </a:lnTo>
                  <a:lnTo>
                    <a:pt x="1118742" y="865504"/>
                  </a:lnTo>
                  <a:lnTo>
                    <a:pt x="1116329" y="828166"/>
                  </a:lnTo>
                  <a:lnTo>
                    <a:pt x="1115968" y="824943"/>
                  </a:lnTo>
                  <a:close/>
                </a:path>
                <a:path w="1169670" h="902970">
                  <a:moveTo>
                    <a:pt x="1086352" y="817195"/>
                  </a:moveTo>
                  <a:lnTo>
                    <a:pt x="1087881" y="830961"/>
                  </a:lnTo>
                  <a:lnTo>
                    <a:pt x="1090294" y="867028"/>
                  </a:lnTo>
                  <a:lnTo>
                    <a:pt x="1090294" y="866394"/>
                  </a:lnTo>
                  <a:lnTo>
                    <a:pt x="1092906" y="866394"/>
                  </a:lnTo>
                  <a:lnTo>
                    <a:pt x="1104098" y="846278"/>
                  </a:lnTo>
                  <a:lnTo>
                    <a:pt x="1086352" y="817195"/>
                  </a:lnTo>
                  <a:close/>
                </a:path>
                <a:path w="1169670" h="902970">
                  <a:moveTo>
                    <a:pt x="1112538" y="794385"/>
                  </a:moveTo>
                  <a:lnTo>
                    <a:pt x="1083817" y="794385"/>
                  </a:lnTo>
                  <a:lnTo>
                    <a:pt x="1083944" y="795274"/>
                  </a:lnTo>
                  <a:lnTo>
                    <a:pt x="1086352" y="817195"/>
                  </a:lnTo>
                  <a:lnTo>
                    <a:pt x="1104098" y="846278"/>
                  </a:lnTo>
                  <a:lnTo>
                    <a:pt x="1115968" y="824943"/>
                  </a:lnTo>
                  <a:lnTo>
                    <a:pt x="1112538" y="794385"/>
                  </a:lnTo>
                  <a:close/>
                </a:path>
                <a:path w="1169670" h="902970">
                  <a:moveTo>
                    <a:pt x="1087754" y="830326"/>
                  </a:moveTo>
                  <a:lnTo>
                    <a:pt x="1087798" y="830961"/>
                  </a:lnTo>
                  <a:lnTo>
                    <a:pt x="1087754" y="830326"/>
                  </a:lnTo>
                  <a:close/>
                </a:path>
                <a:path w="1169670" h="902970">
                  <a:moveTo>
                    <a:pt x="1087811" y="830326"/>
                  </a:moveTo>
                  <a:lnTo>
                    <a:pt x="1087881" y="830961"/>
                  </a:lnTo>
                  <a:lnTo>
                    <a:pt x="1087811" y="830326"/>
                  </a:lnTo>
                  <a:close/>
                </a:path>
                <a:path w="1169670" h="902970">
                  <a:moveTo>
                    <a:pt x="1083863" y="794795"/>
                  </a:moveTo>
                  <a:lnTo>
                    <a:pt x="1083916" y="795274"/>
                  </a:lnTo>
                  <a:lnTo>
                    <a:pt x="1083863" y="794795"/>
                  </a:lnTo>
                  <a:close/>
                </a:path>
                <a:path w="1169670" h="902970">
                  <a:moveTo>
                    <a:pt x="1097936" y="714375"/>
                  </a:moveTo>
                  <a:lnTo>
                    <a:pt x="1068704" y="714375"/>
                  </a:lnTo>
                  <a:lnTo>
                    <a:pt x="1073657" y="736726"/>
                  </a:lnTo>
                  <a:lnTo>
                    <a:pt x="1077849" y="758951"/>
                  </a:lnTo>
                  <a:lnTo>
                    <a:pt x="1083863" y="794795"/>
                  </a:lnTo>
                  <a:lnTo>
                    <a:pt x="1083817" y="794385"/>
                  </a:lnTo>
                  <a:lnTo>
                    <a:pt x="1112538" y="794385"/>
                  </a:lnTo>
                  <a:lnTo>
                    <a:pt x="1112138" y="790828"/>
                  </a:lnTo>
                  <a:lnTo>
                    <a:pt x="1105915" y="753745"/>
                  </a:lnTo>
                  <a:lnTo>
                    <a:pt x="1101598" y="730758"/>
                  </a:lnTo>
                  <a:lnTo>
                    <a:pt x="1097936" y="714375"/>
                  </a:lnTo>
                  <a:close/>
                </a:path>
                <a:path w="1169670" h="902970">
                  <a:moveTo>
                    <a:pt x="1077722" y="758698"/>
                  </a:moveTo>
                  <a:lnTo>
                    <a:pt x="1077765" y="758951"/>
                  </a:lnTo>
                  <a:lnTo>
                    <a:pt x="1077722" y="758698"/>
                  </a:lnTo>
                  <a:close/>
                </a:path>
                <a:path w="1169670" h="902970">
                  <a:moveTo>
                    <a:pt x="1073530" y="736346"/>
                  </a:moveTo>
                  <a:lnTo>
                    <a:pt x="1073603" y="736726"/>
                  </a:lnTo>
                  <a:lnTo>
                    <a:pt x="1073530" y="736346"/>
                  </a:lnTo>
                  <a:close/>
                </a:path>
                <a:path w="1169670" h="902970">
                  <a:moveTo>
                    <a:pt x="1087038" y="671195"/>
                  </a:moveTo>
                  <a:lnTo>
                    <a:pt x="1057402" y="671195"/>
                  </a:lnTo>
                  <a:lnTo>
                    <a:pt x="1063370" y="693038"/>
                  </a:lnTo>
                  <a:lnTo>
                    <a:pt x="1068704" y="714756"/>
                  </a:lnTo>
                  <a:lnTo>
                    <a:pt x="1068704" y="714375"/>
                  </a:lnTo>
                  <a:lnTo>
                    <a:pt x="1097936" y="714375"/>
                  </a:lnTo>
                  <a:lnTo>
                    <a:pt x="1096517" y="708025"/>
                  </a:lnTo>
                  <a:lnTo>
                    <a:pt x="1091056" y="685546"/>
                  </a:lnTo>
                  <a:lnTo>
                    <a:pt x="1087038" y="671195"/>
                  </a:lnTo>
                  <a:close/>
                </a:path>
                <a:path w="1169670" h="902970">
                  <a:moveTo>
                    <a:pt x="1063243" y="692658"/>
                  </a:moveTo>
                  <a:lnTo>
                    <a:pt x="1063338" y="693038"/>
                  </a:lnTo>
                  <a:lnTo>
                    <a:pt x="1063243" y="692658"/>
                  </a:lnTo>
                  <a:close/>
                </a:path>
                <a:path w="1169670" h="902970">
                  <a:moveTo>
                    <a:pt x="1058714" y="587628"/>
                  </a:moveTo>
                  <a:lnTo>
                    <a:pt x="1028191" y="587628"/>
                  </a:lnTo>
                  <a:lnTo>
                    <a:pt x="1044066" y="629538"/>
                  </a:lnTo>
                  <a:lnTo>
                    <a:pt x="1057528" y="671702"/>
                  </a:lnTo>
                  <a:lnTo>
                    <a:pt x="1057402" y="671195"/>
                  </a:lnTo>
                  <a:lnTo>
                    <a:pt x="1087038" y="671195"/>
                  </a:lnTo>
                  <a:lnTo>
                    <a:pt x="1084833" y="663321"/>
                  </a:lnTo>
                  <a:lnTo>
                    <a:pt x="1070990" y="619760"/>
                  </a:lnTo>
                  <a:lnTo>
                    <a:pt x="1058714" y="587628"/>
                  </a:lnTo>
                  <a:close/>
                </a:path>
                <a:path w="1169670" h="902970">
                  <a:moveTo>
                    <a:pt x="1043812" y="628903"/>
                  </a:moveTo>
                  <a:lnTo>
                    <a:pt x="1044016" y="629538"/>
                  </a:lnTo>
                  <a:lnTo>
                    <a:pt x="1043812" y="628903"/>
                  </a:lnTo>
                  <a:close/>
                </a:path>
                <a:path w="1169670" h="902970">
                  <a:moveTo>
                    <a:pt x="969263" y="470915"/>
                  </a:moveTo>
                  <a:lnTo>
                    <a:pt x="991234" y="509397"/>
                  </a:lnTo>
                  <a:lnTo>
                    <a:pt x="1010919" y="548259"/>
                  </a:lnTo>
                  <a:lnTo>
                    <a:pt x="1028445" y="588390"/>
                  </a:lnTo>
                  <a:lnTo>
                    <a:pt x="1028191" y="587628"/>
                  </a:lnTo>
                  <a:lnTo>
                    <a:pt x="1058714" y="587628"/>
                  </a:lnTo>
                  <a:lnTo>
                    <a:pt x="1054734" y="577214"/>
                  </a:lnTo>
                  <a:lnTo>
                    <a:pt x="1036574" y="535686"/>
                  </a:lnTo>
                  <a:lnTo>
                    <a:pt x="1016253" y="495553"/>
                  </a:lnTo>
                  <a:lnTo>
                    <a:pt x="1002615" y="471550"/>
                  </a:lnTo>
                  <a:lnTo>
                    <a:pt x="969772" y="471550"/>
                  </a:lnTo>
                  <a:lnTo>
                    <a:pt x="969263" y="470915"/>
                  </a:lnTo>
                  <a:close/>
                </a:path>
                <a:path w="1169670" h="902970">
                  <a:moveTo>
                    <a:pt x="1010538" y="547624"/>
                  </a:moveTo>
                  <a:lnTo>
                    <a:pt x="1010817" y="548259"/>
                  </a:lnTo>
                  <a:lnTo>
                    <a:pt x="1010538" y="547624"/>
                  </a:lnTo>
                  <a:close/>
                </a:path>
                <a:path w="1169670" h="902970">
                  <a:moveTo>
                    <a:pt x="990853" y="508762"/>
                  </a:moveTo>
                  <a:lnTo>
                    <a:pt x="991176" y="509397"/>
                  </a:lnTo>
                  <a:lnTo>
                    <a:pt x="990853" y="508762"/>
                  </a:lnTo>
                  <a:close/>
                </a:path>
                <a:path w="1169670" h="902970">
                  <a:moveTo>
                    <a:pt x="979817" y="434339"/>
                  </a:moveTo>
                  <a:lnTo>
                    <a:pt x="945895" y="434339"/>
                  </a:lnTo>
                  <a:lnTo>
                    <a:pt x="969772" y="471550"/>
                  </a:lnTo>
                  <a:lnTo>
                    <a:pt x="1002615" y="471550"/>
                  </a:lnTo>
                  <a:lnTo>
                    <a:pt x="994028" y="456438"/>
                  </a:lnTo>
                  <a:lnTo>
                    <a:pt x="979817" y="434339"/>
                  </a:lnTo>
                  <a:close/>
                </a:path>
                <a:path w="1169670" h="902970">
                  <a:moveTo>
                    <a:pt x="930132" y="365125"/>
                  </a:moveTo>
                  <a:lnTo>
                    <a:pt x="893699" y="365125"/>
                  </a:lnTo>
                  <a:lnTo>
                    <a:pt x="894206" y="365760"/>
                  </a:lnTo>
                  <a:lnTo>
                    <a:pt x="921130" y="399796"/>
                  </a:lnTo>
                  <a:lnTo>
                    <a:pt x="946276" y="434975"/>
                  </a:lnTo>
                  <a:lnTo>
                    <a:pt x="945895" y="434339"/>
                  </a:lnTo>
                  <a:lnTo>
                    <a:pt x="979817" y="434339"/>
                  </a:lnTo>
                  <a:lnTo>
                    <a:pt x="969772" y="418719"/>
                  </a:lnTo>
                  <a:lnTo>
                    <a:pt x="943736" y="382270"/>
                  </a:lnTo>
                  <a:lnTo>
                    <a:pt x="930132" y="365125"/>
                  </a:lnTo>
                  <a:close/>
                </a:path>
                <a:path w="1169670" h="902970">
                  <a:moveTo>
                    <a:pt x="920623" y="399161"/>
                  </a:moveTo>
                  <a:lnTo>
                    <a:pt x="921077" y="399796"/>
                  </a:lnTo>
                  <a:lnTo>
                    <a:pt x="920623" y="399161"/>
                  </a:lnTo>
                  <a:close/>
                </a:path>
                <a:path w="1169670" h="902970">
                  <a:moveTo>
                    <a:pt x="894147" y="365692"/>
                  </a:moveTo>
                  <a:close/>
                </a:path>
                <a:path w="1169670" h="902970">
                  <a:moveTo>
                    <a:pt x="874855" y="301371"/>
                  </a:moveTo>
                  <a:lnTo>
                    <a:pt x="835025" y="301371"/>
                  </a:lnTo>
                  <a:lnTo>
                    <a:pt x="835532" y="301878"/>
                  </a:lnTo>
                  <a:lnTo>
                    <a:pt x="865758" y="333121"/>
                  </a:lnTo>
                  <a:lnTo>
                    <a:pt x="894147" y="365692"/>
                  </a:lnTo>
                  <a:lnTo>
                    <a:pt x="893699" y="365125"/>
                  </a:lnTo>
                  <a:lnTo>
                    <a:pt x="930132" y="365125"/>
                  </a:lnTo>
                  <a:lnTo>
                    <a:pt x="915924" y="347217"/>
                  </a:lnTo>
                  <a:lnTo>
                    <a:pt x="886586" y="313436"/>
                  </a:lnTo>
                  <a:lnTo>
                    <a:pt x="874855" y="301371"/>
                  </a:lnTo>
                  <a:close/>
                </a:path>
                <a:path w="1169670" h="902970">
                  <a:moveTo>
                    <a:pt x="865251" y="332613"/>
                  </a:moveTo>
                  <a:lnTo>
                    <a:pt x="865694" y="333121"/>
                  </a:lnTo>
                  <a:lnTo>
                    <a:pt x="865251" y="332613"/>
                  </a:lnTo>
                  <a:close/>
                </a:path>
                <a:path w="1169670" h="902970">
                  <a:moveTo>
                    <a:pt x="835343" y="301699"/>
                  </a:moveTo>
                  <a:lnTo>
                    <a:pt x="835516" y="301878"/>
                  </a:lnTo>
                  <a:lnTo>
                    <a:pt x="835343" y="301699"/>
                  </a:lnTo>
                  <a:close/>
                </a:path>
                <a:path w="1169670" h="902970">
                  <a:moveTo>
                    <a:pt x="845000" y="271525"/>
                  </a:moveTo>
                  <a:lnTo>
                    <a:pt x="803401" y="271525"/>
                  </a:lnTo>
                  <a:lnTo>
                    <a:pt x="835343" y="301699"/>
                  </a:lnTo>
                  <a:lnTo>
                    <a:pt x="835025" y="301371"/>
                  </a:lnTo>
                  <a:lnTo>
                    <a:pt x="874855" y="301371"/>
                  </a:lnTo>
                  <a:lnTo>
                    <a:pt x="855344" y="281304"/>
                  </a:lnTo>
                  <a:lnTo>
                    <a:pt x="845000" y="271525"/>
                  </a:lnTo>
                  <a:close/>
                </a:path>
                <a:path w="1169670" h="902970">
                  <a:moveTo>
                    <a:pt x="814255" y="243204"/>
                  </a:moveTo>
                  <a:lnTo>
                    <a:pt x="770381" y="243204"/>
                  </a:lnTo>
                  <a:lnTo>
                    <a:pt x="803909" y="272034"/>
                  </a:lnTo>
                  <a:lnTo>
                    <a:pt x="803401" y="271525"/>
                  </a:lnTo>
                  <a:lnTo>
                    <a:pt x="845000" y="271525"/>
                  </a:lnTo>
                  <a:lnTo>
                    <a:pt x="822832" y="250571"/>
                  </a:lnTo>
                  <a:lnTo>
                    <a:pt x="814255" y="243204"/>
                  </a:lnTo>
                  <a:close/>
                </a:path>
                <a:path w="1169670" h="902970">
                  <a:moveTo>
                    <a:pt x="782606" y="216535"/>
                  </a:moveTo>
                  <a:lnTo>
                    <a:pt x="735837" y="216535"/>
                  </a:lnTo>
                  <a:lnTo>
                    <a:pt x="736345" y="216915"/>
                  </a:lnTo>
                  <a:lnTo>
                    <a:pt x="770889" y="243712"/>
                  </a:lnTo>
                  <a:lnTo>
                    <a:pt x="770381" y="243204"/>
                  </a:lnTo>
                  <a:lnTo>
                    <a:pt x="814255" y="243204"/>
                  </a:lnTo>
                  <a:lnTo>
                    <a:pt x="788669" y="221234"/>
                  </a:lnTo>
                  <a:lnTo>
                    <a:pt x="782606" y="216535"/>
                  </a:lnTo>
                  <a:close/>
                </a:path>
                <a:path w="1169670" h="902970">
                  <a:moveTo>
                    <a:pt x="736165" y="216789"/>
                  </a:moveTo>
                  <a:lnTo>
                    <a:pt x="736329" y="216915"/>
                  </a:lnTo>
                  <a:lnTo>
                    <a:pt x="736165" y="216789"/>
                  </a:lnTo>
                  <a:close/>
                </a:path>
                <a:path w="1169670" h="902970">
                  <a:moveTo>
                    <a:pt x="716152" y="167766"/>
                  </a:moveTo>
                  <a:lnTo>
                    <a:pt x="662939" y="167766"/>
                  </a:lnTo>
                  <a:lnTo>
                    <a:pt x="663575" y="168148"/>
                  </a:lnTo>
                  <a:lnTo>
                    <a:pt x="700531" y="191642"/>
                  </a:lnTo>
                  <a:lnTo>
                    <a:pt x="736165" y="216789"/>
                  </a:lnTo>
                  <a:lnTo>
                    <a:pt x="735837" y="216535"/>
                  </a:lnTo>
                  <a:lnTo>
                    <a:pt x="782606" y="216535"/>
                  </a:lnTo>
                  <a:lnTo>
                    <a:pt x="753109" y="193675"/>
                  </a:lnTo>
                  <a:lnTo>
                    <a:pt x="716152" y="167766"/>
                  </a:lnTo>
                  <a:close/>
                </a:path>
                <a:path w="1169670" h="902970">
                  <a:moveTo>
                    <a:pt x="699897" y="191262"/>
                  </a:moveTo>
                  <a:lnTo>
                    <a:pt x="700438" y="191642"/>
                  </a:lnTo>
                  <a:lnTo>
                    <a:pt x="699897" y="191262"/>
                  </a:lnTo>
                  <a:close/>
                </a:path>
                <a:path w="1169670" h="902970">
                  <a:moveTo>
                    <a:pt x="663222" y="167946"/>
                  </a:moveTo>
                  <a:lnTo>
                    <a:pt x="663539" y="168148"/>
                  </a:lnTo>
                  <a:lnTo>
                    <a:pt x="663222" y="167946"/>
                  </a:lnTo>
                  <a:close/>
                </a:path>
                <a:path w="1169670" h="902970">
                  <a:moveTo>
                    <a:pt x="585342" y="125729"/>
                  </a:moveTo>
                  <a:lnTo>
                    <a:pt x="625220" y="146176"/>
                  </a:lnTo>
                  <a:lnTo>
                    <a:pt x="663222" y="167946"/>
                  </a:lnTo>
                  <a:lnTo>
                    <a:pt x="662939" y="167766"/>
                  </a:lnTo>
                  <a:lnTo>
                    <a:pt x="716152" y="167766"/>
                  </a:lnTo>
                  <a:lnTo>
                    <a:pt x="678052" y="143510"/>
                  </a:lnTo>
                  <a:lnTo>
                    <a:pt x="647431" y="125984"/>
                  </a:lnTo>
                  <a:lnTo>
                    <a:pt x="585977" y="125984"/>
                  </a:lnTo>
                  <a:lnTo>
                    <a:pt x="585342" y="125729"/>
                  </a:lnTo>
                  <a:close/>
                </a:path>
                <a:path w="1169670" h="902970">
                  <a:moveTo>
                    <a:pt x="624712" y="145923"/>
                  </a:moveTo>
                  <a:lnTo>
                    <a:pt x="625157" y="146176"/>
                  </a:lnTo>
                  <a:lnTo>
                    <a:pt x="624712" y="145923"/>
                  </a:lnTo>
                  <a:close/>
                </a:path>
                <a:path w="1169670" h="902970">
                  <a:moveTo>
                    <a:pt x="503681" y="90804"/>
                  </a:moveTo>
                  <a:lnTo>
                    <a:pt x="545591" y="107569"/>
                  </a:lnTo>
                  <a:lnTo>
                    <a:pt x="585977" y="125984"/>
                  </a:lnTo>
                  <a:lnTo>
                    <a:pt x="647431" y="125984"/>
                  </a:lnTo>
                  <a:lnTo>
                    <a:pt x="638555" y="120903"/>
                  </a:lnTo>
                  <a:lnTo>
                    <a:pt x="598169" y="100202"/>
                  </a:lnTo>
                  <a:lnTo>
                    <a:pt x="577897" y="90932"/>
                  </a:lnTo>
                  <a:lnTo>
                    <a:pt x="504316" y="90932"/>
                  </a:lnTo>
                  <a:lnTo>
                    <a:pt x="503681" y="90804"/>
                  </a:lnTo>
                  <a:close/>
                </a:path>
                <a:path w="1169670" h="902970">
                  <a:moveTo>
                    <a:pt x="544957" y="107315"/>
                  </a:moveTo>
                  <a:lnTo>
                    <a:pt x="545515" y="107569"/>
                  </a:lnTo>
                  <a:lnTo>
                    <a:pt x="544957" y="107315"/>
                  </a:lnTo>
                  <a:close/>
                </a:path>
                <a:path w="1169670" h="902970">
                  <a:moveTo>
                    <a:pt x="543496" y="75946"/>
                  </a:moveTo>
                  <a:lnTo>
                    <a:pt x="461390" y="75946"/>
                  </a:lnTo>
                  <a:lnTo>
                    <a:pt x="504316" y="90932"/>
                  </a:lnTo>
                  <a:lnTo>
                    <a:pt x="577897" y="90932"/>
                  </a:lnTo>
                  <a:lnTo>
                    <a:pt x="556513" y="81152"/>
                  </a:lnTo>
                  <a:lnTo>
                    <a:pt x="543496" y="75946"/>
                  </a:lnTo>
                  <a:close/>
                </a:path>
                <a:path w="1169670" h="902970">
                  <a:moveTo>
                    <a:pt x="374435" y="52206"/>
                  </a:moveTo>
                  <a:lnTo>
                    <a:pt x="418845" y="63373"/>
                  </a:lnTo>
                  <a:lnTo>
                    <a:pt x="462025" y="76200"/>
                  </a:lnTo>
                  <a:lnTo>
                    <a:pt x="461390" y="75946"/>
                  </a:lnTo>
                  <a:lnTo>
                    <a:pt x="543496" y="75946"/>
                  </a:lnTo>
                  <a:lnTo>
                    <a:pt x="513968" y="64135"/>
                  </a:lnTo>
                  <a:lnTo>
                    <a:pt x="480209" y="52324"/>
                  </a:lnTo>
                  <a:lnTo>
                    <a:pt x="375030" y="52324"/>
                  </a:lnTo>
                  <a:lnTo>
                    <a:pt x="374435" y="52206"/>
                  </a:lnTo>
                  <a:close/>
                </a:path>
                <a:path w="1169670" h="902970">
                  <a:moveTo>
                    <a:pt x="418337" y="63246"/>
                  </a:moveTo>
                  <a:lnTo>
                    <a:pt x="418766" y="63373"/>
                  </a:lnTo>
                  <a:lnTo>
                    <a:pt x="418337" y="63246"/>
                  </a:lnTo>
                  <a:close/>
                </a:path>
                <a:path w="1169670" h="902970">
                  <a:moveTo>
                    <a:pt x="479846" y="52197"/>
                  </a:moveTo>
                  <a:lnTo>
                    <a:pt x="374395" y="52197"/>
                  </a:lnTo>
                  <a:lnTo>
                    <a:pt x="375030" y="52324"/>
                  </a:lnTo>
                  <a:lnTo>
                    <a:pt x="480209" y="52324"/>
                  </a:lnTo>
                  <a:lnTo>
                    <a:pt x="479846" y="52197"/>
                  </a:lnTo>
                  <a:close/>
                </a:path>
                <a:path w="1169670" h="902970">
                  <a:moveTo>
                    <a:pt x="452082" y="43434"/>
                  </a:moveTo>
                  <a:lnTo>
                    <a:pt x="329818" y="43434"/>
                  </a:lnTo>
                  <a:lnTo>
                    <a:pt x="374435" y="52206"/>
                  </a:lnTo>
                  <a:lnTo>
                    <a:pt x="479846" y="52197"/>
                  </a:lnTo>
                  <a:lnTo>
                    <a:pt x="470407" y="48895"/>
                  </a:lnTo>
                  <a:lnTo>
                    <a:pt x="452082" y="43434"/>
                  </a:lnTo>
                  <a:close/>
                </a:path>
                <a:path w="1169670" h="902970">
                  <a:moveTo>
                    <a:pt x="428642" y="36449"/>
                  </a:moveTo>
                  <a:lnTo>
                    <a:pt x="284606" y="36449"/>
                  </a:lnTo>
                  <a:lnTo>
                    <a:pt x="330453" y="43561"/>
                  </a:lnTo>
                  <a:lnTo>
                    <a:pt x="329818" y="43434"/>
                  </a:lnTo>
                  <a:lnTo>
                    <a:pt x="452082" y="43434"/>
                  </a:lnTo>
                  <a:lnTo>
                    <a:pt x="428642" y="36449"/>
                  </a:lnTo>
                  <a:close/>
                </a:path>
                <a:path w="1169670" h="902970">
                  <a:moveTo>
                    <a:pt x="145923" y="0"/>
                  </a:moveTo>
                  <a:lnTo>
                    <a:pt x="97408" y="1777"/>
                  </a:lnTo>
                  <a:lnTo>
                    <a:pt x="48767" y="5969"/>
                  </a:lnTo>
                  <a:lnTo>
                    <a:pt x="0" y="12446"/>
                  </a:lnTo>
                  <a:lnTo>
                    <a:pt x="4063" y="40639"/>
                  </a:lnTo>
                  <a:lnTo>
                    <a:pt x="28193" y="37211"/>
                  </a:lnTo>
                  <a:lnTo>
                    <a:pt x="27812" y="37211"/>
                  </a:lnTo>
                  <a:lnTo>
                    <a:pt x="51942" y="34289"/>
                  </a:lnTo>
                  <a:lnTo>
                    <a:pt x="53022" y="34289"/>
                  </a:lnTo>
                  <a:lnTo>
                    <a:pt x="75691" y="32131"/>
                  </a:lnTo>
                  <a:lnTo>
                    <a:pt x="75310" y="32131"/>
                  </a:lnTo>
                  <a:lnTo>
                    <a:pt x="99313" y="30352"/>
                  </a:lnTo>
                  <a:lnTo>
                    <a:pt x="98932" y="30352"/>
                  </a:lnTo>
                  <a:lnTo>
                    <a:pt x="122935" y="29210"/>
                  </a:lnTo>
                  <a:lnTo>
                    <a:pt x="122554" y="29210"/>
                  </a:lnTo>
                  <a:lnTo>
                    <a:pt x="146194" y="28577"/>
                  </a:lnTo>
                  <a:lnTo>
                    <a:pt x="145923" y="28575"/>
                  </a:lnTo>
                  <a:lnTo>
                    <a:pt x="397716" y="28575"/>
                  </a:lnTo>
                  <a:lnTo>
                    <a:pt x="335025" y="15366"/>
                  </a:lnTo>
                  <a:lnTo>
                    <a:pt x="288670" y="8127"/>
                  </a:lnTo>
                  <a:lnTo>
                    <a:pt x="241426" y="3301"/>
                  </a:lnTo>
                  <a:lnTo>
                    <a:pt x="193928" y="508"/>
                  </a:lnTo>
                  <a:lnTo>
                    <a:pt x="145923" y="0"/>
                  </a:lnTo>
                  <a:close/>
                </a:path>
                <a:path w="1169670" h="902970">
                  <a:moveTo>
                    <a:pt x="397716" y="28575"/>
                  </a:moveTo>
                  <a:lnTo>
                    <a:pt x="146194" y="28577"/>
                  </a:lnTo>
                  <a:lnTo>
                    <a:pt x="193293" y="29083"/>
                  </a:lnTo>
                  <a:lnTo>
                    <a:pt x="192658" y="29083"/>
                  </a:lnTo>
                  <a:lnTo>
                    <a:pt x="239522" y="31750"/>
                  </a:lnTo>
                  <a:lnTo>
                    <a:pt x="238886" y="31750"/>
                  </a:lnTo>
                  <a:lnTo>
                    <a:pt x="285368" y="36575"/>
                  </a:lnTo>
                  <a:lnTo>
                    <a:pt x="284606" y="36449"/>
                  </a:lnTo>
                  <a:lnTo>
                    <a:pt x="428642" y="36449"/>
                  </a:lnTo>
                  <a:lnTo>
                    <a:pt x="426084" y="35687"/>
                  </a:lnTo>
                  <a:lnTo>
                    <a:pt x="397716" y="28575"/>
                  </a:lnTo>
                  <a:close/>
                </a:path>
                <a:path w="1169670" h="902970">
                  <a:moveTo>
                    <a:pt x="53022" y="34289"/>
                  </a:moveTo>
                  <a:lnTo>
                    <a:pt x="51942" y="34289"/>
                  </a:lnTo>
                  <a:lnTo>
                    <a:pt x="51688" y="34416"/>
                  </a:lnTo>
                  <a:lnTo>
                    <a:pt x="53022" y="3428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92190" y="4697730"/>
              <a:ext cx="1567180" cy="982980"/>
            </a:xfrm>
            <a:custGeom>
              <a:avLst/>
              <a:gdLst/>
              <a:ahLst/>
              <a:cxnLst/>
              <a:rect l="l" t="t" r="r" b="b"/>
              <a:pathLst>
                <a:path w="1567179" h="982979">
                  <a:moveTo>
                    <a:pt x="783336" y="0"/>
                  </a:moveTo>
                  <a:lnTo>
                    <a:pt x="724882" y="1348"/>
                  </a:lnTo>
                  <a:lnTo>
                    <a:pt x="667594" y="5329"/>
                  </a:lnTo>
                  <a:lnTo>
                    <a:pt x="611623" y="11849"/>
                  </a:lnTo>
                  <a:lnTo>
                    <a:pt x="557121" y="20812"/>
                  </a:lnTo>
                  <a:lnTo>
                    <a:pt x="504238" y="32123"/>
                  </a:lnTo>
                  <a:lnTo>
                    <a:pt x="453128" y="45687"/>
                  </a:lnTo>
                  <a:lnTo>
                    <a:pt x="403941" y="61408"/>
                  </a:lnTo>
                  <a:lnTo>
                    <a:pt x="356828" y="79193"/>
                  </a:lnTo>
                  <a:lnTo>
                    <a:pt x="311943" y="98944"/>
                  </a:lnTo>
                  <a:lnTo>
                    <a:pt x="269435" y="120568"/>
                  </a:lnTo>
                  <a:lnTo>
                    <a:pt x="229457" y="143970"/>
                  </a:lnTo>
                  <a:lnTo>
                    <a:pt x="192160" y="169054"/>
                  </a:lnTo>
                  <a:lnTo>
                    <a:pt x="157696" y="195724"/>
                  </a:lnTo>
                  <a:lnTo>
                    <a:pt x="126216" y="223887"/>
                  </a:lnTo>
                  <a:lnTo>
                    <a:pt x="97871" y="253447"/>
                  </a:lnTo>
                  <a:lnTo>
                    <a:pt x="72815" y="284309"/>
                  </a:lnTo>
                  <a:lnTo>
                    <a:pt x="51197" y="316377"/>
                  </a:lnTo>
                  <a:lnTo>
                    <a:pt x="18885" y="383753"/>
                  </a:lnTo>
                  <a:lnTo>
                    <a:pt x="2148" y="454814"/>
                  </a:lnTo>
                  <a:lnTo>
                    <a:pt x="0" y="491490"/>
                  </a:lnTo>
                  <a:lnTo>
                    <a:pt x="2148" y="528165"/>
                  </a:lnTo>
                  <a:lnTo>
                    <a:pt x="18885" y="599226"/>
                  </a:lnTo>
                  <a:lnTo>
                    <a:pt x="51197" y="666602"/>
                  </a:lnTo>
                  <a:lnTo>
                    <a:pt x="72815" y="698670"/>
                  </a:lnTo>
                  <a:lnTo>
                    <a:pt x="97871" y="729532"/>
                  </a:lnTo>
                  <a:lnTo>
                    <a:pt x="126216" y="759092"/>
                  </a:lnTo>
                  <a:lnTo>
                    <a:pt x="157696" y="787255"/>
                  </a:lnTo>
                  <a:lnTo>
                    <a:pt x="192160" y="813925"/>
                  </a:lnTo>
                  <a:lnTo>
                    <a:pt x="229457" y="839009"/>
                  </a:lnTo>
                  <a:lnTo>
                    <a:pt x="269435" y="862411"/>
                  </a:lnTo>
                  <a:lnTo>
                    <a:pt x="311943" y="884035"/>
                  </a:lnTo>
                  <a:lnTo>
                    <a:pt x="356828" y="903786"/>
                  </a:lnTo>
                  <a:lnTo>
                    <a:pt x="403941" y="921571"/>
                  </a:lnTo>
                  <a:lnTo>
                    <a:pt x="453128" y="937292"/>
                  </a:lnTo>
                  <a:lnTo>
                    <a:pt x="504238" y="950856"/>
                  </a:lnTo>
                  <a:lnTo>
                    <a:pt x="557121" y="962167"/>
                  </a:lnTo>
                  <a:lnTo>
                    <a:pt x="611623" y="971130"/>
                  </a:lnTo>
                  <a:lnTo>
                    <a:pt x="667594" y="977650"/>
                  </a:lnTo>
                  <a:lnTo>
                    <a:pt x="724882" y="981631"/>
                  </a:lnTo>
                  <a:lnTo>
                    <a:pt x="783336" y="982980"/>
                  </a:lnTo>
                  <a:lnTo>
                    <a:pt x="841789" y="981631"/>
                  </a:lnTo>
                  <a:lnTo>
                    <a:pt x="899077" y="977650"/>
                  </a:lnTo>
                  <a:lnTo>
                    <a:pt x="955048" y="971130"/>
                  </a:lnTo>
                  <a:lnTo>
                    <a:pt x="1009550" y="962167"/>
                  </a:lnTo>
                  <a:lnTo>
                    <a:pt x="1062433" y="950856"/>
                  </a:lnTo>
                  <a:lnTo>
                    <a:pt x="1113543" y="937292"/>
                  </a:lnTo>
                  <a:lnTo>
                    <a:pt x="1162730" y="921571"/>
                  </a:lnTo>
                  <a:lnTo>
                    <a:pt x="1209843" y="903786"/>
                  </a:lnTo>
                  <a:lnTo>
                    <a:pt x="1254728" y="884035"/>
                  </a:lnTo>
                  <a:lnTo>
                    <a:pt x="1297236" y="862411"/>
                  </a:lnTo>
                  <a:lnTo>
                    <a:pt x="1337214" y="839009"/>
                  </a:lnTo>
                  <a:lnTo>
                    <a:pt x="1374511" y="813925"/>
                  </a:lnTo>
                  <a:lnTo>
                    <a:pt x="1408975" y="787255"/>
                  </a:lnTo>
                  <a:lnTo>
                    <a:pt x="1440455" y="759092"/>
                  </a:lnTo>
                  <a:lnTo>
                    <a:pt x="1468800" y="729532"/>
                  </a:lnTo>
                  <a:lnTo>
                    <a:pt x="1493856" y="698670"/>
                  </a:lnTo>
                  <a:lnTo>
                    <a:pt x="1515474" y="666602"/>
                  </a:lnTo>
                  <a:lnTo>
                    <a:pt x="1547786" y="599226"/>
                  </a:lnTo>
                  <a:lnTo>
                    <a:pt x="1564523" y="528165"/>
                  </a:lnTo>
                  <a:lnTo>
                    <a:pt x="1566671" y="491490"/>
                  </a:lnTo>
                  <a:lnTo>
                    <a:pt x="1564523" y="454814"/>
                  </a:lnTo>
                  <a:lnTo>
                    <a:pt x="1547786" y="383753"/>
                  </a:lnTo>
                  <a:lnTo>
                    <a:pt x="1515474" y="316377"/>
                  </a:lnTo>
                  <a:lnTo>
                    <a:pt x="1493856" y="284309"/>
                  </a:lnTo>
                  <a:lnTo>
                    <a:pt x="1468800" y="253447"/>
                  </a:lnTo>
                  <a:lnTo>
                    <a:pt x="1440455" y="223887"/>
                  </a:lnTo>
                  <a:lnTo>
                    <a:pt x="1408975" y="195724"/>
                  </a:lnTo>
                  <a:lnTo>
                    <a:pt x="1374511" y="169054"/>
                  </a:lnTo>
                  <a:lnTo>
                    <a:pt x="1337214" y="143970"/>
                  </a:lnTo>
                  <a:lnTo>
                    <a:pt x="1297236" y="120568"/>
                  </a:lnTo>
                  <a:lnTo>
                    <a:pt x="1254728" y="98944"/>
                  </a:lnTo>
                  <a:lnTo>
                    <a:pt x="1209843" y="79193"/>
                  </a:lnTo>
                  <a:lnTo>
                    <a:pt x="1162730" y="61408"/>
                  </a:lnTo>
                  <a:lnTo>
                    <a:pt x="1113543" y="45687"/>
                  </a:lnTo>
                  <a:lnTo>
                    <a:pt x="1062433" y="32123"/>
                  </a:lnTo>
                  <a:lnTo>
                    <a:pt x="1009550" y="20812"/>
                  </a:lnTo>
                  <a:lnTo>
                    <a:pt x="955048" y="11849"/>
                  </a:lnTo>
                  <a:lnTo>
                    <a:pt x="899077" y="5329"/>
                  </a:lnTo>
                  <a:lnTo>
                    <a:pt x="841789" y="1348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321" y="569341"/>
              <a:ext cx="6188836" cy="51256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92190" y="4697730"/>
              <a:ext cx="1567180" cy="982980"/>
            </a:xfrm>
            <a:custGeom>
              <a:avLst/>
              <a:gdLst/>
              <a:ahLst/>
              <a:cxnLst/>
              <a:rect l="l" t="t" r="r" b="b"/>
              <a:pathLst>
                <a:path w="1567179" h="982979">
                  <a:moveTo>
                    <a:pt x="0" y="491490"/>
                  </a:moveTo>
                  <a:lnTo>
                    <a:pt x="8494" y="418870"/>
                  </a:lnTo>
                  <a:lnTo>
                    <a:pt x="33170" y="349557"/>
                  </a:lnTo>
                  <a:lnTo>
                    <a:pt x="72815" y="284309"/>
                  </a:lnTo>
                  <a:lnTo>
                    <a:pt x="97871" y="253447"/>
                  </a:lnTo>
                  <a:lnTo>
                    <a:pt x="126216" y="223887"/>
                  </a:lnTo>
                  <a:lnTo>
                    <a:pt x="157696" y="195724"/>
                  </a:lnTo>
                  <a:lnTo>
                    <a:pt x="192160" y="169054"/>
                  </a:lnTo>
                  <a:lnTo>
                    <a:pt x="229457" y="143970"/>
                  </a:lnTo>
                  <a:lnTo>
                    <a:pt x="269435" y="120568"/>
                  </a:lnTo>
                  <a:lnTo>
                    <a:pt x="311943" y="98944"/>
                  </a:lnTo>
                  <a:lnTo>
                    <a:pt x="356828" y="79193"/>
                  </a:lnTo>
                  <a:lnTo>
                    <a:pt x="403941" y="61408"/>
                  </a:lnTo>
                  <a:lnTo>
                    <a:pt x="453128" y="45687"/>
                  </a:lnTo>
                  <a:lnTo>
                    <a:pt x="504238" y="32123"/>
                  </a:lnTo>
                  <a:lnTo>
                    <a:pt x="557121" y="20812"/>
                  </a:lnTo>
                  <a:lnTo>
                    <a:pt x="611623" y="11849"/>
                  </a:lnTo>
                  <a:lnTo>
                    <a:pt x="667594" y="5329"/>
                  </a:lnTo>
                  <a:lnTo>
                    <a:pt x="724882" y="1348"/>
                  </a:lnTo>
                  <a:lnTo>
                    <a:pt x="783336" y="0"/>
                  </a:lnTo>
                  <a:lnTo>
                    <a:pt x="841789" y="1348"/>
                  </a:lnTo>
                  <a:lnTo>
                    <a:pt x="899077" y="5329"/>
                  </a:lnTo>
                  <a:lnTo>
                    <a:pt x="955048" y="11849"/>
                  </a:lnTo>
                  <a:lnTo>
                    <a:pt x="1009550" y="20812"/>
                  </a:lnTo>
                  <a:lnTo>
                    <a:pt x="1062433" y="32123"/>
                  </a:lnTo>
                  <a:lnTo>
                    <a:pt x="1113543" y="45687"/>
                  </a:lnTo>
                  <a:lnTo>
                    <a:pt x="1162730" y="61408"/>
                  </a:lnTo>
                  <a:lnTo>
                    <a:pt x="1209843" y="79193"/>
                  </a:lnTo>
                  <a:lnTo>
                    <a:pt x="1254728" y="98944"/>
                  </a:lnTo>
                  <a:lnTo>
                    <a:pt x="1297236" y="120568"/>
                  </a:lnTo>
                  <a:lnTo>
                    <a:pt x="1337214" y="143970"/>
                  </a:lnTo>
                  <a:lnTo>
                    <a:pt x="1374511" y="169054"/>
                  </a:lnTo>
                  <a:lnTo>
                    <a:pt x="1408975" y="195724"/>
                  </a:lnTo>
                  <a:lnTo>
                    <a:pt x="1440455" y="223887"/>
                  </a:lnTo>
                  <a:lnTo>
                    <a:pt x="1468800" y="253447"/>
                  </a:lnTo>
                  <a:lnTo>
                    <a:pt x="1493856" y="284309"/>
                  </a:lnTo>
                  <a:lnTo>
                    <a:pt x="1515474" y="316377"/>
                  </a:lnTo>
                  <a:lnTo>
                    <a:pt x="1547786" y="383753"/>
                  </a:lnTo>
                  <a:lnTo>
                    <a:pt x="1564523" y="454814"/>
                  </a:lnTo>
                  <a:lnTo>
                    <a:pt x="1566671" y="491490"/>
                  </a:lnTo>
                  <a:lnTo>
                    <a:pt x="1564523" y="528165"/>
                  </a:lnTo>
                  <a:lnTo>
                    <a:pt x="1547786" y="599226"/>
                  </a:lnTo>
                  <a:lnTo>
                    <a:pt x="1515474" y="666602"/>
                  </a:lnTo>
                  <a:lnTo>
                    <a:pt x="1493856" y="698670"/>
                  </a:lnTo>
                  <a:lnTo>
                    <a:pt x="1468800" y="729532"/>
                  </a:lnTo>
                  <a:lnTo>
                    <a:pt x="1440455" y="759092"/>
                  </a:lnTo>
                  <a:lnTo>
                    <a:pt x="1408975" y="787255"/>
                  </a:lnTo>
                  <a:lnTo>
                    <a:pt x="1374511" y="813925"/>
                  </a:lnTo>
                  <a:lnTo>
                    <a:pt x="1337214" y="839009"/>
                  </a:lnTo>
                  <a:lnTo>
                    <a:pt x="1297236" y="862411"/>
                  </a:lnTo>
                  <a:lnTo>
                    <a:pt x="1254728" y="884035"/>
                  </a:lnTo>
                  <a:lnTo>
                    <a:pt x="1209843" y="903786"/>
                  </a:lnTo>
                  <a:lnTo>
                    <a:pt x="1162730" y="921571"/>
                  </a:lnTo>
                  <a:lnTo>
                    <a:pt x="1113543" y="937292"/>
                  </a:lnTo>
                  <a:lnTo>
                    <a:pt x="1062433" y="950856"/>
                  </a:lnTo>
                  <a:lnTo>
                    <a:pt x="1009550" y="962167"/>
                  </a:lnTo>
                  <a:lnTo>
                    <a:pt x="955048" y="971130"/>
                  </a:lnTo>
                  <a:lnTo>
                    <a:pt x="899077" y="977650"/>
                  </a:lnTo>
                  <a:lnTo>
                    <a:pt x="841789" y="981631"/>
                  </a:lnTo>
                  <a:lnTo>
                    <a:pt x="783336" y="982980"/>
                  </a:lnTo>
                  <a:lnTo>
                    <a:pt x="724882" y="981631"/>
                  </a:lnTo>
                  <a:lnTo>
                    <a:pt x="667594" y="977650"/>
                  </a:lnTo>
                  <a:lnTo>
                    <a:pt x="611623" y="971130"/>
                  </a:lnTo>
                  <a:lnTo>
                    <a:pt x="557121" y="962167"/>
                  </a:lnTo>
                  <a:lnTo>
                    <a:pt x="504238" y="950856"/>
                  </a:lnTo>
                  <a:lnTo>
                    <a:pt x="453128" y="937292"/>
                  </a:lnTo>
                  <a:lnTo>
                    <a:pt x="403941" y="921571"/>
                  </a:lnTo>
                  <a:lnTo>
                    <a:pt x="356828" y="903786"/>
                  </a:lnTo>
                  <a:lnTo>
                    <a:pt x="311943" y="884035"/>
                  </a:lnTo>
                  <a:lnTo>
                    <a:pt x="269435" y="862411"/>
                  </a:lnTo>
                  <a:lnTo>
                    <a:pt x="229457" y="839009"/>
                  </a:lnTo>
                  <a:lnTo>
                    <a:pt x="192160" y="813925"/>
                  </a:lnTo>
                  <a:lnTo>
                    <a:pt x="157696" y="787255"/>
                  </a:lnTo>
                  <a:lnTo>
                    <a:pt x="126216" y="759092"/>
                  </a:lnTo>
                  <a:lnTo>
                    <a:pt x="97871" y="729532"/>
                  </a:lnTo>
                  <a:lnTo>
                    <a:pt x="72815" y="698670"/>
                  </a:lnTo>
                  <a:lnTo>
                    <a:pt x="51197" y="666602"/>
                  </a:lnTo>
                  <a:lnTo>
                    <a:pt x="18885" y="599226"/>
                  </a:lnTo>
                  <a:lnTo>
                    <a:pt x="2148" y="528165"/>
                  </a:lnTo>
                  <a:lnTo>
                    <a:pt x="0" y="49149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371078" y="3614420"/>
            <a:ext cx="713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Decline</a:t>
            </a:r>
            <a:endParaRPr sz="1800">
              <a:latin typeface="Calibri"/>
              <a:cs typeface="Calibri"/>
            </a:endParaRPr>
          </a:p>
          <a:p>
            <a:pPr marL="1187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Offer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17385" y="4886959"/>
            <a:ext cx="71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66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Decline </a:t>
            </a:r>
            <a:r>
              <a:rPr sz="1800" spc="-20" dirty="0">
                <a:latin typeface="Calibri"/>
                <a:cs typeface="Calibri"/>
              </a:rPr>
              <a:t>Offer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41829" y="4886959"/>
            <a:ext cx="66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Accept Offer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70929" y="1465326"/>
            <a:ext cx="437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95003" y="1469771"/>
            <a:ext cx="47752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0"/>
              </a:lnSpc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1039" y="2739644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6570" y="4158233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90231" y="2694558"/>
            <a:ext cx="477520" cy="28067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95"/>
              </a:lnSpc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39790" y="4158233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86650">
              <a:lnSpc>
                <a:spcPct val="100000"/>
              </a:lnSpc>
              <a:spcBef>
                <a:spcPts val="105"/>
              </a:spcBef>
            </a:pPr>
            <a:r>
              <a:rPr dirty="0"/>
              <a:t>root</a:t>
            </a:r>
            <a:r>
              <a:rPr spc="-10" dirty="0"/>
              <a:t> </a:t>
            </a:r>
            <a:r>
              <a:rPr spc="-20" dirty="0"/>
              <a:t>node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802248" y="3109976"/>
            <a:ext cx="1935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8FAADC"/>
                </a:solidFill>
                <a:latin typeface="Eras Bold ITC"/>
                <a:cs typeface="Eras Bold ITC"/>
              </a:rPr>
              <a:t>decision</a:t>
            </a:r>
            <a:r>
              <a:rPr sz="2000" b="1" spc="-10" dirty="0">
                <a:solidFill>
                  <a:srgbClr val="8FAADC"/>
                </a:solidFill>
                <a:latin typeface="Eras Bold ITC"/>
                <a:cs typeface="Eras Bold ITC"/>
              </a:rPr>
              <a:t> </a:t>
            </a:r>
            <a:r>
              <a:rPr sz="2000" b="1" spc="-20" dirty="0">
                <a:solidFill>
                  <a:srgbClr val="8FAADC"/>
                </a:solidFill>
                <a:latin typeface="Eras Bold ITC"/>
                <a:cs typeface="Eras Bold ITC"/>
              </a:rPr>
              <a:t>nodes</a:t>
            </a:r>
            <a:endParaRPr sz="2000">
              <a:latin typeface="Eras Bold ITC"/>
              <a:cs typeface="Eras Bold IT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19643" y="4769358"/>
            <a:ext cx="1353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4B083"/>
                </a:solidFill>
                <a:latin typeface="Eras Bold ITC"/>
                <a:cs typeface="Eras Bold ITC"/>
              </a:rPr>
              <a:t>leaf</a:t>
            </a:r>
            <a:r>
              <a:rPr sz="2000" b="1" spc="-5" dirty="0">
                <a:solidFill>
                  <a:srgbClr val="F4B083"/>
                </a:solidFill>
                <a:latin typeface="Eras Bold ITC"/>
                <a:cs typeface="Eras Bold ITC"/>
              </a:rPr>
              <a:t> </a:t>
            </a:r>
            <a:r>
              <a:rPr sz="2000" b="1" spc="-10" dirty="0">
                <a:solidFill>
                  <a:srgbClr val="F4B083"/>
                </a:solidFill>
                <a:latin typeface="Eras Bold ITC"/>
                <a:cs typeface="Eras Bold ITC"/>
              </a:rPr>
              <a:t>nodes</a:t>
            </a:r>
            <a:endParaRPr sz="2000">
              <a:latin typeface="Eras Bold ITC"/>
              <a:cs typeface="Eras Bold IT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183" y="547878"/>
            <a:ext cx="5290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decision tree with 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yes-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data…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What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 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numerical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data???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09206" y="3663441"/>
            <a:ext cx="1259840" cy="384810"/>
            <a:chOff x="7109206" y="3663441"/>
            <a:chExt cx="1259840" cy="384810"/>
          </a:xfrm>
        </p:grpSpPr>
        <p:sp>
          <p:nvSpPr>
            <p:cNvPr id="4" name="object 4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5556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92669" y="36915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13/102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8961" y="2680461"/>
            <a:ext cx="1508125" cy="514350"/>
            <a:chOff x="5918961" y="2680461"/>
            <a:chExt cx="1508125" cy="514350"/>
          </a:xfrm>
        </p:grpSpPr>
        <p:sp>
          <p:nvSpPr>
            <p:cNvPr id="8" name="object 8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1411478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6"/>
                  </a:lnTo>
                  <a:lnTo>
                    <a:pt x="1411478" y="501396"/>
                  </a:lnTo>
                  <a:lnTo>
                    <a:pt x="1443984" y="494821"/>
                  </a:lnTo>
                  <a:lnTo>
                    <a:pt x="1470548" y="476900"/>
                  </a:lnTo>
                  <a:lnTo>
                    <a:pt x="1488469" y="450336"/>
                  </a:lnTo>
                  <a:lnTo>
                    <a:pt x="1495043" y="417829"/>
                  </a:lnTo>
                  <a:lnTo>
                    <a:pt x="1495043" y="83565"/>
                  </a:lnTo>
                  <a:lnTo>
                    <a:pt x="1488469" y="51059"/>
                  </a:lnTo>
                  <a:lnTo>
                    <a:pt x="1470548" y="24495"/>
                  </a:lnTo>
                  <a:lnTo>
                    <a:pt x="1443984" y="6574"/>
                  </a:lnTo>
                  <a:lnTo>
                    <a:pt x="14114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25311" y="2686811"/>
              <a:ext cx="1495425" cy="501650"/>
            </a:xfrm>
            <a:custGeom>
              <a:avLst/>
              <a:gdLst/>
              <a:ahLst/>
              <a:cxnLst/>
              <a:rect l="l" t="t" r="r" b="b"/>
              <a:pathLst>
                <a:path w="1495425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411478" y="0"/>
                  </a:lnTo>
                  <a:lnTo>
                    <a:pt x="1443984" y="6574"/>
                  </a:lnTo>
                  <a:lnTo>
                    <a:pt x="1470548" y="24495"/>
                  </a:lnTo>
                  <a:lnTo>
                    <a:pt x="1488469" y="51059"/>
                  </a:lnTo>
                  <a:lnTo>
                    <a:pt x="1495043" y="83565"/>
                  </a:lnTo>
                  <a:lnTo>
                    <a:pt x="1495043" y="417829"/>
                  </a:lnTo>
                  <a:lnTo>
                    <a:pt x="1488469" y="450336"/>
                  </a:lnTo>
                  <a:lnTo>
                    <a:pt x="1470548" y="476900"/>
                  </a:lnTo>
                  <a:lnTo>
                    <a:pt x="1443984" y="494821"/>
                  </a:lnTo>
                  <a:lnTo>
                    <a:pt x="1411478" y="501396"/>
                  </a:lnTo>
                  <a:lnTo>
                    <a:pt x="83565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28664" y="2636265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41638" y="2680461"/>
            <a:ext cx="1421130" cy="514350"/>
            <a:chOff x="9041638" y="2680461"/>
            <a:chExt cx="1421130" cy="514350"/>
          </a:xfrm>
        </p:grpSpPr>
        <p:sp>
          <p:nvSpPr>
            <p:cNvPr id="12" name="object 12"/>
            <p:cNvSpPr/>
            <p:nvPr/>
          </p:nvSpPr>
          <p:spPr>
            <a:xfrm>
              <a:off x="9047988" y="2686811"/>
              <a:ext cx="1408430" cy="501650"/>
            </a:xfrm>
            <a:custGeom>
              <a:avLst/>
              <a:gdLst/>
              <a:ahLst/>
              <a:cxnLst/>
              <a:rect l="l" t="t" r="r" b="b"/>
              <a:pathLst>
                <a:path w="1408429" h="501650">
                  <a:moveTo>
                    <a:pt x="1324609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6"/>
                  </a:lnTo>
                  <a:lnTo>
                    <a:pt x="1324609" y="501396"/>
                  </a:lnTo>
                  <a:lnTo>
                    <a:pt x="1357116" y="494821"/>
                  </a:lnTo>
                  <a:lnTo>
                    <a:pt x="1383680" y="476900"/>
                  </a:lnTo>
                  <a:lnTo>
                    <a:pt x="1401601" y="450336"/>
                  </a:lnTo>
                  <a:lnTo>
                    <a:pt x="1408176" y="417829"/>
                  </a:lnTo>
                  <a:lnTo>
                    <a:pt x="1408176" y="83565"/>
                  </a:lnTo>
                  <a:lnTo>
                    <a:pt x="1401601" y="51059"/>
                  </a:lnTo>
                  <a:lnTo>
                    <a:pt x="1383680" y="24495"/>
                  </a:lnTo>
                  <a:lnTo>
                    <a:pt x="1357116" y="6574"/>
                  </a:lnTo>
                  <a:lnTo>
                    <a:pt x="132460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7988" y="2686811"/>
              <a:ext cx="1408430" cy="501650"/>
            </a:xfrm>
            <a:custGeom>
              <a:avLst/>
              <a:gdLst/>
              <a:ahLst/>
              <a:cxnLst/>
              <a:rect l="l" t="t" r="r" b="b"/>
              <a:pathLst>
                <a:path w="1408429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324609" y="0"/>
                  </a:lnTo>
                  <a:lnTo>
                    <a:pt x="1357116" y="6574"/>
                  </a:lnTo>
                  <a:lnTo>
                    <a:pt x="1383680" y="24495"/>
                  </a:lnTo>
                  <a:lnTo>
                    <a:pt x="1401601" y="51059"/>
                  </a:lnTo>
                  <a:lnTo>
                    <a:pt x="1408176" y="83565"/>
                  </a:lnTo>
                  <a:lnTo>
                    <a:pt x="1408176" y="417829"/>
                  </a:lnTo>
                  <a:lnTo>
                    <a:pt x="1401601" y="450336"/>
                  </a:lnTo>
                  <a:lnTo>
                    <a:pt x="1383680" y="476900"/>
                  </a:lnTo>
                  <a:lnTo>
                    <a:pt x="1357116" y="494821"/>
                  </a:lnTo>
                  <a:lnTo>
                    <a:pt x="1324609" y="501396"/>
                  </a:lnTo>
                  <a:lnTo>
                    <a:pt x="83565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08668" y="2636265"/>
            <a:ext cx="687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Feeling 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46593" y="1915414"/>
            <a:ext cx="1508125" cy="591820"/>
            <a:chOff x="7546593" y="1915414"/>
            <a:chExt cx="1508125" cy="591820"/>
          </a:xfrm>
        </p:grpSpPr>
        <p:sp>
          <p:nvSpPr>
            <p:cNvPr id="16" name="object 16"/>
            <p:cNvSpPr/>
            <p:nvPr/>
          </p:nvSpPr>
          <p:spPr>
            <a:xfrm>
              <a:off x="7552943" y="1921764"/>
              <a:ext cx="1495425" cy="579120"/>
            </a:xfrm>
            <a:custGeom>
              <a:avLst/>
              <a:gdLst/>
              <a:ahLst/>
              <a:cxnLst/>
              <a:rect l="l" t="t" r="r" b="b"/>
              <a:pathLst>
                <a:path w="1495425" h="579119">
                  <a:moveTo>
                    <a:pt x="1398524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20" y="579120"/>
                  </a:lnTo>
                  <a:lnTo>
                    <a:pt x="1398524" y="579120"/>
                  </a:lnTo>
                  <a:lnTo>
                    <a:pt x="1436108" y="571539"/>
                  </a:lnTo>
                  <a:lnTo>
                    <a:pt x="1466786" y="550862"/>
                  </a:lnTo>
                  <a:lnTo>
                    <a:pt x="1487463" y="520184"/>
                  </a:lnTo>
                  <a:lnTo>
                    <a:pt x="1495044" y="482600"/>
                  </a:lnTo>
                  <a:lnTo>
                    <a:pt x="1495044" y="96520"/>
                  </a:lnTo>
                  <a:lnTo>
                    <a:pt x="1487463" y="58935"/>
                  </a:lnTo>
                  <a:lnTo>
                    <a:pt x="1466786" y="28257"/>
                  </a:lnTo>
                  <a:lnTo>
                    <a:pt x="1436108" y="7580"/>
                  </a:lnTo>
                  <a:lnTo>
                    <a:pt x="1398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52943" y="1921764"/>
              <a:ext cx="1495425" cy="579120"/>
            </a:xfrm>
            <a:custGeom>
              <a:avLst/>
              <a:gdLst/>
              <a:ahLst/>
              <a:cxnLst/>
              <a:rect l="l" t="t" r="r" b="b"/>
              <a:pathLst>
                <a:path w="1495425" h="579119">
                  <a:moveTo>
                    <a:pt x="0" y="96520"/>
                  </a:moveTo>
                  <a:lnTo>
                    <a:pt x="7580" y="58935"/>
                  </a:lnTo>
                  <a:lnTo>
                    <a:pt x="28257" y="28257"/>
                  </a:lnTo>
                  <a:lnTo>
                    <a:pt x="58935" y="7580"/>
                  </a:lnTo>
                  <a:lnTo>
                    <a:pt x="96520" y="0"/>
                  </a:lnTo>
                  <a:lnTo>
                    <a:pt x="1398524" y="0"/>
                  </a:lnTo>
                  <a:lnTo>
                    <a:pt x="1436108" y="7580"/>
                  </a:lnTo>
                  <a:lnTo>
                    <a:pt x="1466786" y="28257"/>
                  </a:lnTo>
                  <a:lnTo>
                    <a:pt x="1487463" y="58935"/>
                  </a:lnTo>
                  <a:lnTo>
                    <a:pt x="1495044" y="96520"/>
                  </a:lnTo>
                  <a:lnTo>
                    <a:pt x="1495044" y="482600"/>
                  </a:lnTo>
                  <a:lnTo>
                    <a:pt x="1487463" y="520184"/>
                  </a:lnTo>
                  <a:lnTo>
                    <a:pt x="1466786" y="550862"/>
                  </a:lnTo>
                  <a:lnTo>
                    <a:pt x="1436108" y="571539"/>
                  </a:lnTo>
                  <a:lnTo>
                    <a:pt x="1398524" y="579120"/>
                  </a:lnTo>
                  <a:lnTo>
                    <a:pt x="96520" y="579120"/>
                  </a:lnTo>
                  <a:lnTo>
                    <a:pt x="58935" y="571539"/>
                  </a:lnTo>
                  <a:lnTo>
                    <a:pt x="28257" y="550862"/>
                  </a:lnTo>
                  <a:lnTo>
                    <a:pt x="7580" y="520184"/>
                  </a:lnTo>
                  <a:lnTo>
                    <a:pt x="0" y="482600"/>
                  </a:lnTo>
                  <a:lnTo>
                    <a:pt x="0" y="965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45373" y="1909064"/>
            <a:ext cx="712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Blurred 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84750" y="3663441"/>
            <a:ext cx="1259840" cy="514350"/>
            <a:chOff x="4984750" y="3663441"/>
            <a:chExt cx="1259840" cy="514350"/>
          </a:xfrm>
        </p:grpSpPr>
        <p:sp>
          <p:nvSpPr>
            <p:cNvPr id="20" name="object 20"/>
            <p:cNvSpPr/>
            <p:nvPr/>
          </p:nvSpPr>
          <p:spPr>
            <a:xfrm>
              <a:off x="4991100" y="3669791"/>
              <a:ext cx="1247140" cy="501650"/>
            </a:xfrm>
            <a:custGeom>
              <a:avLst/>
              <a:gdLst/>
              <a:ahLst/>
              <a:cxnLst/>
              <a:rect l="l" t="t" r="r" b="b"/>
              <a:pathLst>
                <a:path w="1247139" h="501650">
                  <a:moveTo>
                    <a:pt x="1163065" y="0"/>
                  </a:moveTo>
                  <a:lnTo>
                    <a:pt x="83565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5" y="501395"/>
                  </a:lnTo>
                  <a:lnTo>
                    <a:pt x="1163065" y="501395"/>
                  </a:lnTo>
                  <a:lnTo>
                    <a:pt x="1195572" y="494821"/>
                  </a:lnTo>
                  <a:lnTo>
                    <a:pt x="1222136" y="476900"/>
                  </a:lnTo>
                  <a:lnTo>
                    <a:pt x="1240057" y="450336"/>
                  </a:lnTo>
                  <a:lnTo>
                    <a:pt x="1246632" y="417829"/>
                  </a:lnTo>
                  <a:lnTo>
                    <a:pt x="1246632" y="83565"/>
                  </a:lnTo>
                  <a:lnTo>
                    <a:pt x="1240057" y="51059"/>
                  </a:lnTo>
                  <a:lnTo>
                    <a:pt x="1222136" y="24495"/>
                  </a:lnTo>
                  <a:lnTo>
                    <a:pt x="1195572" y="6574"/>
                  </a:lnTo>
                  <a:lnTo>
                    <a:pt x="116306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1100" y="3669791"/>
              <a:ext cx="1247140" cy="501650"/>
            </a:xfrm>
            <a:custGeom>
              <a:avLst/>
              <a:gdLst/>
              <a:ahLst/>
              <a:cxnLst/>
              <a:rect l="l" t="t" r="r" b="b"/>
              <a:pathLst>
                <a:path w="1247139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5" y="0"/>
                  </a:lnTo>
                  <a:lnTo>
                    <a:pt x="1163065" y="0"/>
                  </a:lnTo>
                  <a:lnTo>
                    <a:pt x="1195572" y="6574"/>
                  </a:lnTo>
                  <a:lnTo>
                    <a:pt x="1222136" y="24495"/>
                  </a:lnTo>
                  <a:lnTo>
                    <a:pt x="1240057" y="51059"/>
                  </a:lnTo>
                  <a:lnTo>
                    <a:pt x="1246632" y="83565"/>
                  </a:lnTo>
                  <a:lnTo>
                    <a:pt x="1246632" y="417829"/>
                  </a:lnTo>
                  <a:lnTo>
                    <a:pt x="1240057" y="450336"/>
                  </a:lnTo>
                  <a:lnTo>
                    <a:pt x="1222136" y="476900"/>
                  </a:lnTo>
                  <a:lnTo>
                    <a:pt x="1195572" y="494821"/>
                  </a:lnTo>
                  <a:lnTo>
                    <a:pt x="1163065" y="501395"/>
                  </a:lnTo>
                  <a:lnTo>
                    <a:pt x="83565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71261" y="3618738"/>
            <a:ext cx="687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Feeling 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43502" y="4658614"/>
            <a:ext cx="1259840" cy="386080"/>
            <a:chOff x="4143502" y="4658614"/>
            <a:chExt cx="1259840" cy="386080"/>
          </a:xfrm>
        </p:grpSpPr>
        <p:sp>
          <p:nvSpPr>
            <p:cNvPr id="24" name="object 24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42282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17/3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18961" y="4658614"/>
            <a:ext cx="1259840" cy="386080"/>
            <a:chOff x="5918961" y="4658614"/>
            <a:chExt cx="1259840" cy="386080"/>
          </a:xfrm>
        </p:grpSpPr>
        <p:sp>
          <p:nvSpPr>
            <p:cNvPr id="28" name="object 28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25311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17996" y="4687011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7/22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803893" y="3663441"/>
            <a:ext cx="1259840" cy="384810"/>
            <a:chOff x="8803893" y="3663441"/>
            <a:chExt cx="1259840" cy="384810"/>
          </a:xfrm>
        </p:grpSpPr>
        <p:sp>
          <p:nvSpPr>
            <p:cNvPr id="32" name="object 32"/>
            <p:cNvSpPr/>
            <p:nvPr/>
          </p:nvSpPr>
          <p:spPr>
            <a:xfrm>
              <a:off x="8810243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10243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03181" y="369150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92/3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349230" y="3663441"/>
            <a:ext cx="1257935" cy="610235"/>
            <a:chOff x="10349230" y="3663441"/>
            <a:chExt cx="1257935" cy="610235"/>
          </a:xfrm>
        </p:grpSpPr>
        <p:sp>
          <p:nvSpPr>
            <p:cNvPr id="36" name="object 36"/>
            <p:cNvSpPr/>
            <p:nvPr/>
          </p:nvSpPr>
          <p:spPr>
            <a:xfrm>
              <a:off x="10355580" y="3669791"/>
              <a:ext cx="1245235" cy="597535"/>
            </a:xfrm>
            <a:custGeom>
              <a:avLst/>
              <a:gdLst/>
              <a:ahLst/>
              <a:cxnLst/>
              <a:rect l="l" t="t" r="r" b="b"/>
              <a:pathLst>
                <a:path w="1245234" h="597535">
                  <a:moveTo>
                    <a:pt x="1145540" y="0"/>
                  </a:moveTo>
                  <a:lnTo>
                    <a:pt x="99568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7"/>
                  </a:lnTo>
                  <a:lnTo>
                    <a:pt x="0" y="497839"/>
                  </a:lnTo>
                  <a:lnTo>
                    <a:pt x="7824" y="536596"/>
                  </a:lnTo>
                  <a:lnTo>
                    <a:pt x="29162" y="568245"/>
                  </a:lnTo>
                  <a:lnTo>
                    <a:pt x="60811" y="589583"/>
                  </a:lnTo>
                  <a:lnTo>
                    <a:pt x="99568" y="597407"/>
                  </a:lnTo>
                  <a:lnTo>
                    <a:pt x="1145540" y="597407"/>
                  </a:lnTo>
                  <a:lnTo>
                    <a:pt x="1184296" y="589583"/>
                  </a:lnTo>
                  <a:lnTo>
                    <a:pt x="1215945" y="568245"/>
                  </a:lnTo>
                  <a:lnTo>
                    <a:pt x="1237283" y="536596"/>
                  </a:lnTo>
                  <a:lnTo>
                    <a:pt x="1245108" y="497839"/>
                  </a:lnTo>
                  <a:lnTo>
                    <a:pt x="1245108" y="99567"/>
                  </a:lnTo>
                  <a:lnTo>
                    <a:pt x="1237283" y="60811"/>
                  </a:lnTo>
                  <a:lnTo>
                    <a:pt x="1215945" y="29162"/>
                  </a:lnTo>
                  <a:lnTo>
                    <a:pt x="1184296" y="7824"/>
                  </a:lnTo>
                  <a:lnTo>
                    <a:pt x="11455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355580" y="3669791"/>
              <a:ext cx="1245235" cy="597535"/>
            </a:xfrm>
            <a:custGeom>
              <a:avLst/>
              <a:gdLst/>
              <a:ahLst/>
              <a:cxnLst/>
              <a:rect l="l" t="t" r="r" b="b"/>
              <a:pathLst>
                <a:path w="1245234" h="597535">
                  <a:moveTo>
                    <a:pt x="0" y="99567"/>
                  </a:move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8" y="0"/>
                  </a:lnTo>
                  <a:lnTo>
                    <a:pt x="1145540" y="0"/>
                  </a:lnTo>
                  <a:lnTo>
                    <a:pt x="1184296" y="7824"/>
                  </a:lnTo>
                  <a:lnTo>
                    <a:pt x="1215945" y="29162"/>
                  </a:lnTo>
                  <a:lnTo>
                    <a:pt x="1237283" y="60811"/>
                  </a:lnTo>
                  <a:lnTo>
                    <a:pt x="1245108" y="99567"/>
                  </a:lnTo>
                  <a:lnTo>
                    <a:pt x="1245108" y="497839"/>
                  </a:lnTo>
                  <a:lnTo>
                    <a:pt x="1237283" y="536596"/>
                  </a:lnTo>
                  <a:lnTo>
                    <a:pt x="1215945" y="568245"/>
                  </a:lnTo>
                  <a:lnTo>
                    <a:pt x="1184296" y="589583"/>
                  </a:lnTo>
                  <a:lnTo>
                    <a:pt x="1145540" y="597407"/>
                  </a:lnTo>
                  <a:lnTo>
                    <a:pt x="99568" y="597407"/>
                  </a:lnTo>
                  <a:lnTo>
                    <a:pt x="60811" y="589583"/>
                  </a:lnTo>
                  <a:lnTo>
                    <a:pt x="29162" y="568245"/>
                  </a:lnTo>
                  <a:lnTo>
                    <a:pt x="7824" y="536596"/>
                  </a:lnTo>
                  <a:lnTo>
                    <a:pt x="0" y="497839"/>
                  </a:lnTo>
                  <a:lnTo>
                    <a:pt x="0" y="9956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633964" y="3666870"/>
            <a:ext cx="690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Losing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819133" y="4679950"/>
            <a:ext cx="1257935" cy="384810"/>
            <a:chOff x="8819133" y="4679950"/>
            <a:chExt cx="1257935" cy="384810"/>
          </a:xfrm>
        </p:grpSpPr>
        <p:sp>
          <p:nvSpPr>
            <p:cNvPr id="40" name="object 40"/>
            <p:cNvSpPr/>
            <p:nvPr/>
          </p:nvSpPr>
          <p:spPr>
            <a:xfrm>
              <a:off x="8825483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25483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275826" y="4708017"/>
            <a:ext cx="346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8/0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536681" y="4652517"/>
            <a:ext cx="1257935" cy="386080"/>
            <a:chOff x="10536681" y="4652517"/>
            <a:chExt cx="1257935" cy="386080"/>
          </a:xfrm>
        </p:grpSpPr>
        <p:sp>
          <p:nvSpPr>
            <p:cNvPr id="44" name="object 44"/>
            <p:cNvSpPr/>
            <p:nvPr/>
          </p:nvSpPr>
          <p:spPr>
            <a:xfrm>
              <a:off x="10543031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543031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935461" y="4681169"/>
            <a:ext cx="462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0/30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73930" y="2484627"/>
            <a:ext cx="6393815" cy="2201545"/>
          </a:xfrm>
          <a:custGeom>
            <a:avLst/>
            <a:gdLst/>
            <a:ahLst/>
            <a:cxnLst/>
            <a:rect l="l" t="t" r="r" b="b"/>
            <a:pathLst>
              <a:path w="6393815" h="2201545">
                <a:moveTo>
                  <a:pt x="1775460" y="2181352"/>
                </a:moveTo>
                <a:lnTo>
                  <a:pt x="1755673" y="2153666"/>
                </a:lnTo>
                <a:lnTo>
                  <a:pt x="1701165" y="2077339"/>
                </a:lnTo>
                <a:lnTo>
                  <a:pt x="1683346" y="2111006"/>
                </a:lnTo>
                <a:lnTo>
                  <a:pt x="850138" y="1670431"/>
                </a:lnTo>
                <a:lnTo>
                  <a:pt x="841387" y="1687042"/>
                </a:lnTo>
                <a:lnTo>
                  <a:pt x="831977" y="1670939"/>
                </a:lnTo>
                <a:lnTo>
                  <a:pt x="88925" y="2107082"/>
                </a:lnTo>
                <a:lnTo>
                  <a:pt x="69596" y="2074164"/>
                </a:lnTo>
                <a:lnTo>
                  <a:pt x="0" y="2181352"/>
                </a:lnTo>
                <a:lnTo>
                  <a:pt x="127508" y="2172716"/>
                </a:lnTo>
                <a:lnTo>
                  <a:pt x="113842" y="2149475"/>
                </a:lnTo>
                <a:lnTo>
                  <a:pt x="108191" y="2139861"/>
                </a:lnTo>
                <a:lnTo>
                  <a:pt x="841781" y="1709204"/>
                </a:lnTo>
                <a:lnTo>
                  <a:pt x="1665503" y="2144763"/>
                </a:lnTo>
                <a:lnTo>
                  <a:pt x="1647698" y="2178431"/>
                </a:lnTo>
                <a:lnTo>
                  <a:pt x="1775460" y="2181352"/>
                </a:lnTo>
                <a:close/>
              </a:path>
              <a:path w="6393815" h="2201545">
                <a:moveTo>
                  <a:pt x="2966593" y="1184783"/>
                </a:moveTo>
                <a:lnTo>
                  <a:pt x="2948876" y="1163066"/>
                </a:lnTo>
                <a:lnTo>
                  <a:pt x="2885821" y="1085723"/>
                </a:lnTo>
                <a:lnTo>
                  <a:pt x="2870174" y="1120432"/>
                </a:lnTo>
                <a:lnTo>
                  <a:pt x="1908302" y="686943"/>
                </a:lnTo>
                <a:lnTo>
                  <a:pt x="1900110" y="705053"/>
                </a:lnTo>
                <a:lnTo>
                  <a:pt x="1891919" y="686943"/>
                </a:lnTo>
                <a:lnTo>
                  <a:pt x="937526" y="1120241"/>
                </a:lnTo>
                <a:lnTo>
                  <a:pt x="921766" y="1085469"/>
                </a:lnTo>
                <a:lnTo>
                  <a:pt x="841248" y="1184783"/>
                </a:lnTo>
                <a:lnTo>
                  <a:pt x="969010" y="1189609"/>
                </a:lnTo>
                <a:lnTo>
                  <a:pt x="956843" y="1162812"/>
                </a:lnTo>
                <a:lnTo>
                  <a:pt x="953262" y="1154912"/>
                </a:lnTo>
                <a:lnTo>
                  <a:pt x="1900135" y="725170"/>
                </a:lnTo>
                <a:lnTo>
                  <a:pt x="2854490" y="1155242"/>
                </a:lnTo>
                <a:lnTo>
                  <a:pt x="2838831" y="1189990"/>
                </a:lnTo>
                <a:lnTo>
                  <a:pt x="2966593" y="1184783"/>
                </a:lnTo>
                <a:close/>
              </a:path>
              <a:path w="6393815" h="2201545">
                <a:moveTo>
                  <a:pt x="4275328" y="518795"/>
                </a:moveTo>
                <a:lnTo>
                  <a:pt x="4254233" y="481584"/>
                </a:lnTo>
                <a:lnTo>
                  <a:pt x="4212336" y="407670"/>
                </a:lnTo>
                <a:lnTo>
                  <a:pt x="4191101" y="439254"/>
                </a:lnTo>
                <a:lnTo>
                  <a:pt x="3538728" y="1143"/>
                </a:lnTo>
                <a:lnTo>
                  <a:pt x="3527768" y="17462"/>
                </a:lnTo>
                <a:lnTo>
                  <a:pt x="3519043" y="0"/>
                </a:lnTo>
                <a:lnTo>
                  <a:pt x="2741104" y="386486"/>
                </a:lnTo>
                <a:lnTo>
                  <a:pt x="2724150" y="352298"/>
                </a:lnTo>
                <a:lnTo>
                  <a:pt x="2647188" y="454406"/>
                </a:lnTo>
                <a:lnTo>
                  <a:pt x="2774950" y="454660"/>
                </a:lnTo>
                <a:lnTo>
                  <a:pt x="2762212" y="429006"/>
                </a:lnTo>
                <a:lnTo>
                  <a:pt x="2757995" y="420522"/>
                </a:lnTo>
                <a:lnTo>
                  <a:pt x="3526307" y="38887"/>
                </a:lnTo>
                <a:lnTo>
                  <a:pt x="4169803" y="470954"/>
                </a:lnTo>
                <a:lnTo>
                  <a:pt x="4148582" y="502539"/>
                </a:lnTo>
                <a:lnTo>
                  <a:pt x="4275328" y="518795"/>
                </a:lnTo>
                <a:close/>
              </a:path>
              <a:path w="6393815" h="2201545">
                <a:moveTo>
                  <a:pt x="4994656" y="714883"/>
                </a:moveTo>
                <a:lnTo>
                  <a:pt x="4962906" y="693801"/>
                </a:lnTo>
                <a:lnTo>
                  <a:pt x="4707610" y="1078992"/>
                </a:lnTo>
                <a:lnTo>
                  <a:pt x="4675886" y="1057910"/>
                </a:lnTo>
                <a:lnTo>
                  <a:pt x="4660392" y="1184783"/>
                </a:lnTo>
                <a:lnTo>
                  <a:pt x="4771136" y="1121168"/>
                </a:lnTo>
                <a:lnTo>
                  <a:pt x="4763287" y="1115949"/>
                </a:lnTo>
                <a:lnTo>
                  <a:pt x="4739360" y="1100074"/>
                </a:lnTo>
                <a:lnTo>
                  <a:pt x="4994656" y="714883"/>
                </a:lnTo>
                <a:close/>
              </a:path>
              <a:path w="6393815" h="2201545">
                <a:moveTo>
                  <a:pt x="6204585" y="1185545"/>
                </a:moveTo>
                <a:lnTo>
                  <a:pt x="6189675" y="1169289"/>
                </a:lnTo>
                <a:lnTo>
                  <a:pt x="6118225" y="1091311"/>
                </a:lnTo>
                <a:lnTo>
                  <a:pt x="6104585" y="1126921"/>
                </a:lnTo>
                <a:lnTo>
                  <a:pt x="5028438" y="715518"/>
                </a:lnTo>
                <a:lnTo>
                  <a:pt x="5014722" y="751078"/>
                </a:lnTo>
                <a:lnTo>
                  <a:pt x="6090958" y="1162519"/>
                </a:lnTo>
                <a:lnTo>
                  <a:pt x="6077331" y="1198118"/>
                </a:lnTo>
                <a:lnTo>
                  <a:pt x="6204585" y="1185545"/>
                </a:lnTo>
                <a:close/>
              </a:path>
              <a:path w="6393815" h="2201545">
                <a:moveTo>
                  <a:pt x="6393815" y="2047621"/>
                </a:moveTo>
                <a:lnTo>
                  <a:pt x="6359423" y="2064054"/>
                </a:lnTo>
                <a:lnTo>
                  <a:pt x="6221349" y="1775079"/>
                </a:lnTo>
                <a:lnTo>
                  <a:pt x="6204204" y="1783334"/>
                </a:lnTo>
                <a:lnTo>
                  <a:pt x="6199251" y="1764919"/>
                </a:lnTo>
                <a:lnTo>
                  <a:pt x="4845113" y="2127415"/>
                </a:lnTo>
                <a:lnTo>
                  <a:pt x="4835271" y="2090674"/>
                </a:lnTo>
                <a:lnTo>
                  <a:pt x="4739640" y="2175383"/>
                </a:lnTo>
                <a:lnTo>
                  <a:pt x="4864862" y="2201037"/>
                </a:lnTo>
                <a:lnTo>
                  <a:pt x="4856315" y="2169160"/>
                </a:lnTo>
                <a:lnTo>
                  <a:pt x="4854981" y="2164232"/>
                </a:lnTo>
                <a:lnTo>
                  <a:pt x="6193853" y="1805851"/>
                </a:lnTo>
                <a:lnTo>
                  <a:pt x="6325032" y="2080488"/>
                </a:lnTo>
                <a:lnTo>
                  <a:pt x="6290691" y="2096897"/>
                </a:lnTo>
                <a:lnTo>
                  <a:pt x="6391529" y="2175383"/>
                </a:lnTo>
                <a:lnTo>
                  <a:pt x="6392913" y="2097659"/>
                </a:lnTo>
                <a:lnTo>
                  <a:pt x="6393815" y="2047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599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4081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441194" y="3796029"/>
            <a:ext cx="668020" cy="474980"/>
            <a:chOff x="2441194" y="3796029"/>
            <a:chExt cx="668020" cy="474980"/>
          </a:xfrm>
        </p:grpSpPr>
        <p:sp>
          <p:nvSpPr>
            <p:cNvPr id="5" name="object 5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424433" y="0"/>
                  </a:moveTo>
                  <a:lnTo>
                    <a:pt x="424433" y="115443"/>
                  </a:lnTo>
                  <a:lnTo>
                    <a:pt x="0" y="115443"/>
                  </a:lnTo>
                  <a:lnTo>
                    <a:pt x="0" y="346329"/>
                  </a:lnTo>
                  <a:lnTo>
                    <a:pt x="424433" y="346329"/>
                  </a:lnTo>
                  <a:lnTo>
                    <a:pt x="424433" y="461772"/>
                  </a:lnTo>
                  <a:lnTo>
                    <a:pt x="655319" y="230886"/>
                  </a:lnTo>
                  <a:lnTo>
                    <a:pt x="4244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0" y="115443"/>
                  </a:moveTo>
                  <a:lnTo>
                    <a:pt x="424433" y="115443"/>
                  </a:lnTo>
                  <a:lnTo>
                    <a:pt x="424433" y="0"/>
                  </a:lnTo>
                  <a:lnTo>
                    <a:pt x="655319" y="230886"/>
                  </a:lnTo>
                  <a:lnTo>
                    <a:pt x="424433" y="461772"/>
                  </a:lnTo>
                  <a:lnTo>
                    <a:pt x="424433" y="346329"/>
                  </a:lnTo>
                  <a:lnTo>
                    <a:pt x="0" y="346329"/>
                  </a:lnTo>
                  <a:lnTo>
                    <a:pt x="0" y="1154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86246" y="3126740"/>
            <a:ext cx="4636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Sort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according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numerical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599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4081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45682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004429" y="3131311"/>
            <a:ext cx="487680" cy="238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165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175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185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195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41194" y="3796029"/>
            <a:ext cx="668020" cy="474980"/>
            <a:chOff x="2441194" y="3796029"/>
            <a:chExt cx="668020" cy="474980"/>
          </a:xfrm>
        </p:grpSpPr>
        <p:sp>
          <p:nvSpPr>
            <p:cNvPr id="7" name="object 7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424433" y="0"/>
                  </a:moveTo>
                  <a:lnTo>
                    <a:pt x="424433" y="115443"/>
                  </a:lnTo>
                  <a:lnTo>
                    <a:pt x="0" y="115443"/>
                  </a:lnTo>
                  <a:lnTo>
                    <a:pt x="0" y="346329"/>
                  </a:lnTo>
                  <a:lnTo>
                    <a:pt x="424433" y="346329"/>
                  </a:lnTo>
                  <a:lnTo>
                    <a:pt x="424433" y="461772"/>
                  </a:lnTo>
                  <a:lnTo>
                    <a:pt x="655319" y="230886"/>
                  </a:lnTo>
                  <a:lnTo>
                    <a:pt x="4244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0" y="115443"/>
                  </a:moveTo>
                  <a:lnTo>
                    <a:pt x="424433" y="115443"/>
                  </a:lnTo>
                  <a:lnTo>
                    <a:pt x="424433" y="0"/>
                  </a:lnTo>
                  <a:lnTo>
                    <a:pt x="655319" y="230886"/>
                  </a:lnTo>
                  <a:lnTo>
                    <a:pt x="424433" y="461772"/>
                  </a:lnTo>
                  <a:lnTo>
                    <a:pt x="424433" y="346329"/>
                  </a:lnTo>
                  <a:lnTo>
                    <a:pt x="0" y="346329"/>
                  </a:lnTo>
                  <a:lnTo>
                    <a:pt x="0" y="1154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93182" y="3796029"/>
            <a:ext cx="669925" cy="474980"/>
            <a:chOff x="5393182" y="3796029"/>
            <a:chExt cx="669925" cy="474980"/>
          </a:xfrm>
        </p:grpSpPr>
        <p:sp>
          <p:nvSpPr>
            <p:cNvPr id="10" name="object 10"/>
            <p:cNvSpPr/>
            <p:nvPr/>
          </p:nvSpPr>
          <p:spPr>
            <a:xfrm>
              <a:off x="5399532" y="3802379"/>
              <a:ext cx="657225" cy="462280"/>
            </a:xfrm>
            <a:custGeom>
              <a:avLst/>
              <a:gdLst/>
              <a:ahLst/>
              <a:cxnLst/>
              <a:rect l="l" t="t" r="r" b="b"/>
              <a:pathLst>
                <a:path w="657225" h="462279">
                  <a:moveTo>
                    <a:pt x="425957" y="0"/>
                  </a:moveTo>
                  <a:lnTo>
                    <a:pt x="425957" y="115443"/>
                  </a:lnTo>
                  <a:lnTo>
                    <a:pt x="0" y="115443"/>
                  </a:lnTo>
                  <a:lnTo>
                    <a:pt x="0" y="346329"/>
                  </a:lnTo>
                  <a:lnTo>
                    <a:pt x="425957" y="346329"/>
                  </a:lnTo>
                  <a:lnTo>
                    <a:pt x="425957" y="461772"/>
                  </a:lnTo>
                  <a:lnTo>
                    <a:pt x="656843" y="230886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99532" y="3802379"/>
              <a:ext cx="657225" cy="462280"/>
            </a:xfrm>
            <a:custGeom>
              <a:avLst/>
              <a:gdLst/>
              <a:ahLst/>
              <a:cxnLst/>
              <a:rect l="l" t="t" r="r" b="b"/>
              <a:pathLst>
                <a:path w="657225" h="462279">
                  <a:moveTo>
                    <a:pt x="0" y="115443"/>
                  </a:moveTo>
                  <a:lnTo>
                    <a:pt x="425957" y="115443"/>
                  </a:lnTo>
                  <a:lnTo>
                    <a:pt x="425957" y="0"/>
                  </a:lnTo>
                  <a:lnTo>
                    <a:pt x="656843" y="230886"/>
                  </a:lnTo>
                  <a:lnTo>
                    <a:pt x="425957" y="461772"/>
                  </a:lnTo>
                  <a:lnTo>
                    <a:pt x="425957" y="346329"/>
                  </a:lnTo>
                  <a:lnTo>
                    <a:pt x="0" y="346329"/>
                  </a:lnTo>
                  <a:lnTo>
                    <a:pt x="0" y="1154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53710" y="385317"/>
            <a:ext cx="67919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mean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consecutive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value.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599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40810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45682" y="2027682"/>
          <a:ext cx="1656714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160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170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004429" y="3131311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165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4429" y="3817111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175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4429" y="4470907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185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4429" y="5124145"/>
            <a:ext cx="48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195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021" y="3282441"/>
            <a:ext cx="335915" cy="153035"/>
            <a:chOff x="8685021" y="3282441"/>
            <a:chExt cx="335915" cy="153035"/>
          </a:xfrm>
        </p:grpSpPr>
        <p:sp>
          <p:nvSpPr>
            <p:cNvPr id="10" name="object 10"/>
            <p:cNvSpPr/>
            <p:nvPr/>
          </p:nvSpPr>
          <p:spPr>
            <a:xfrm>
              <a:off x="8691371" y="3288791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252983" y="0"/>
                  </a:moveTo>
                  <a:lnTo>
                    <a:pt x="252983" y="35052"/>
                  </a:lnTo>
                  <a:lnTo>
                    <a:pt x="0" y="35052"/>
                  </a:lnTo>
                  <a:lnTo>
                    <a:pt x="0" y="105156"/>
                  </a:lnTo>
                  <a:lnTo>
                    <a:pt x="252983" y="105156"/>
                  </a:lnTo>
                  <a:lnTo>
                    <a:pt x="252983" y="140208"/>
                  </a:lnTo>
                  <a:lnTo>
                    <a:pt x="323087" y="70104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1371" y="3288791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0" y="35052"/>
                  </a:moveTo>
                  <a:lnTo>
                    <a:pt x="252983" y="35052"/>
                  </a:lnTo>
                  <a:lnTo>
                    <a:pt x="252983" y="0"/>
                  </a:lnTo>
                  <a:lnTo>
                    <a:pt x="323087" y="70104"/>
                  </a:lnTo>
                  <a:lnTo>
                    <a:pt x="252983" y="140208"/>
                  </a:lnTo>
                  <a:lnTo>
                    <a:pt x="252983" y="105156"/>
                  </a:lnTo>
                  <a:lnTo>
                    <a:pt x="0" y="105156"/>
                  </a:lnTo>
                  <a:lnTo>
                    <a:pt x="0" y="3505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685021" y="3957573"/>
            <a:ext cx="335915" cy="153035"/>
            <a:chOff x="8685021" y="3957573"/>
            <a:chExt cx="335915" cy="153035"/>
          </a:xfrm>
        </p:grpSpPr>
        <p:sp>
          <p:nvSpPr>
            <p:cNvPr id="13" name="object 13"/>
            <p:cNvSpPr/>
            <p:nvPr/>
          </p:nvSpPr>
          <p:spPr>
            <a:xfrm>
              <a:off x="8691371" y="3963923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252983" y="0"/>
                  </a:moveTo>
                  <a:lnTo>
                    <a:pt x="252983" y="35051"/>
                  </a:lnTo>
                  <a:lnTo>
                    <a:pt x="0" y="35051"/>
                  </a:lnTo>
                  <a:lnTo>
                    <a:pt x="0" y="105156"/>
                  </a:lnTo>
                  <a:lnTo>
                    <a:pt x="252983" y="105156"/>
                  </a:lnTo>
                  <a:lnTo>
                    <a:pt x="252983" y="140207"/>
                  </a:lnTo>
                  <a:lnTo>
                    <a:pt x="323087" y="70103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91371" y="3963923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0" y="35051"/>
                  </a:moveTo>
                  <a:lnTo>
                    <a:pt x="252983" y="35051"/>
                  </a:lnTo>
                  <a:lnTo>
                    <a:pt x="252983" y="0"/>
                  </a:lnTo>
                  <a:lnTo>
                    <a:pt x="323087" y="70103"/>
                  </a:lnTo>
                  <a:lnTo>
                    <a:pt x="252983" y="140207"/>
                  </a:lnTo>
                  <a:lnTo>
                    <a:pt x="252983" y="105156"/>
                  </a:lnTo>
                  <a:lnTo>
                    <a:pt x="0" y="105156"/>
                  </a:lnTo>
                  <a:lnTo>
                    <a:pt x="0" y="350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685021" y="4611370"/>
            <a:ext cx="335915" cy="153035"/>
            <a:chOff x="8685021" y="4611370"/>
            <a:chExt cx="335915" cy="153035"/>
          </a:xfrm>
        </p:grpSpPr>
        <p:sp>
          <p:nvSpPr>
            <p:cNvPr id="16" name="object 16"/>
            <p:cNvSpPr/>
            <p:nvPr/>
          </p:nvSpPr>
          <p:spPr>
            <a:xfrm>
              <a:off x="8691371" y="4617720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252983" y="0"/>
                  </a:moveTo>
                  <a:lnTo>
                    <a:pt x="252983" y="35051"/>
                  </a:lnTo>
                  <a:lnTo>
                    <a:pt x="0" y="35051"/>
                  </a:lnTo>
                  <a:lnTo>
                    <a:pt x="0" y="105155"/>
                  </a:lnTo>
                  <a:lnTo>
                    <a:pt x="252983" y="105155"/>
                  </a:lnTo>
                  <a:lnTo>
                    <a:pt x="252983" y="140207"/>
                  </a:lnTo>
                  <a:lnTo>
                    <a:pt x="323087" y="70103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1371" y="4617720"/>
              <a:ext cx="323215" cy="140335"/>
            </a:xfrm>
            <a:custGeom>
              <a:avLst/>
              <a:gdLst/>
              <a:ahLst/>
              <a:cxnLst/>
              <a:rect l="l" t="t" r="r" b="b"/>
              <a:pathLst>
                <a:path w="323215" h="140335">
                  <a:moveTo>
                    <a:pt x="0" y="35051"/>
                  </a:moveTo>
                  <a:lnTo>
                    <a:pt x="252983" y="35051"/>
                  </a:lnTo>
                  <a:lnTo>
                    <a:pt x="252983" y="0"/>
                  </a:lnTo>
                  <a:lnTo>
                    <a:pt x="323087" y="70103"/>
                  </a:lnTo>
                  <a:lnTo>
                    <a:pt x="252983" y="140207"/>
                  </a:lnTo>
                  <a:lnTo>
                    <a:pt x="252983" y="105155"/>
                  </a:lnTo>
                  <a:lnTo>
                    <a:pt x="0" y="105155"/>
                  </a:lnTo>
                  <a:lnTo>
                    <a:pt x="0" y="350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685021" y="5263641"/>
            <a:ext cx="335915" cy="154940"/>
            <a:chOff x="8685021" y="5263641"/>
            <a:chExt cx="335915" cy="154940"/>
          </a:xfrm>
        </p:grpSpPr>
        <p:sp>
          <p:nvSpPr>
            <p:cNvPr id="19" name="object 19"/>
            <p:cNvSpPr/>
            <p:nvPr/>
          </p:nvSpPr>
          <p:spPr>
            <a:xfrm>
              <a:off x="8691371" y="5269991"/>
              <a:ext cx="323215" cy="142240"/>
            </a:xfrm>
            <a:custGeom>
              <a:avLst/>
              <a:gdLst/>
              <a:ahLst/>
              <a:cxnLst/>
              <a:rect l="l" t="t" r="r" b="b"/>
              <a:pathLst>
                <a:path w="323215" h="142239">
                  <a:moveTo>
                    <a:pt x="252222" y="0"/>
                  </a:moveTo>
                  <a:lnTo>
                    <a:pt x="252222" y="35433"/>
                  </a:lnTo>
                  <a:lnTo>
                    <a:pt x="0" y="35433"/>
                  </a:lnTo>
                  <a:lnTo>
                    <a:pt x="0" y="106299"/>
                  </a:lnTo>
                  <a:lnTo>
                    <a:pt x="252222" y="106299"/>
                  </a:lnTo>
                  <a:lnTo>
                    <a:pt x="252222" y="141732"/>
                  </a:lnTo>
                  <a:lnTo>
                    <a:pt x="323087" y="7086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91371" y="5269991"/>
              <a:ext cx="323215" cy="142240"/>
            </a:xfrm>
            <a:custGeom>
              <a:avLst/>
              <a:gdLst/>
              <a:ahLst/>
              <a:cxnLst/>
              <a:rect l="l" t="t" r="r" b="b"/>
              <a:pathLst>
                <a:path w="323215" h="142239">
                  <a:moveTo>
                    <a:pt x="0" y="35433"/>
                  </a:moveTo>
                  <a:lnTo>
                    <a:pt x="252222" y="35433"/>
                  </a:lnTo>
                  <a:lnTo>
                    <a:pt x="252222" y="0"/>
                  </a:lnTo>
                  <a:lnTo>
                    <a:pt x="323087" y="70866"/>
                  </a:lnTo>
                  <a:lnTo>
                    <a:pt x="252222" y="141732"/>
                  </a:lnTo>
                  <a:lnTo>
                    <a:pt x="252222" y="106299"/>
                  </a:lnTo>
                  <a:lnTo>
                    <a:pt x="0" y="106299"/>
                  </a:lnTo>
                  <a:lnTo>
                    <a:pt x="0" y="3543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49485" y="3182239"/>
            <a:ext cx="246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 impurity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Threshold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49485" y="3867657"/>
            <a:ext cx="246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 impurity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Threshold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49485" y="4525771"/>
            <a:ext cx="246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 impurity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Threshold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49485" y="5211571"/>
            <a:ext cx="246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Gini impurity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Threshold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41194" y="3796029"/>
            <a:ext cx="668020" cy="474980"/>
            <a:chOff x="2441194" y="3796029"/>
            <a:chExt cx="668020" cy="474980"/>
          </a:xfrm>
        </p:grpSpPr>
        <p:sp>
          <p:nvSpPr>
            <p:cNvPr id="26" name="object 26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424433" y="0"/>
                  </a:moveTo>
                  <a:lnTo>
                    <a:pt x="424433" y="115443"/>
                  </a:lnTo>
                  <a:lnTo>
                    <a:pt x="0" y="115443"/>
                  </a:lnTo>
                  <a:lnTo>
                    <a:pt x="0" y="346329"/>
                  </a:lnTo>
                  <a:lnTo>
                    <a:pt x="424433" y="346329"/>
                  </a:lnTo>
                  <a:lnTo>
                    <a:pt x="424433" y="461772"/>
                  </a:lnTo>
                  <a:lnTo>
                    <a:pt x="655319" y="230886"/>
                  </a:lnTo>
                  <a:lnTo>
                    <a:pt x="42443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47544" y="3802379"/>
              <a:ext cx="655320" cy="462280"/>
            </a:xfrm>
            <a:custGeom>
              <a:avLst/>
              <a:gdLst/>
              <a:ahLst/>
              <a:cxnLst/>
              <a:rect l="l" t="t" r="r" b="b"/>
              <a:pathLst>
                <a:path w="655319" h="462279">
                  <a:moveTo>
                    <a:pt x="0" y="115443"/>
                  </a:moveTo>
                  <a:lnTo>
                    <a:pt x="424433" y="115443"/>
                  </a:lnTo>
                  <a:lnTo>
                    <a:pt x="424433" y="0"/>
                  </a:lnTo>
                  <a:lnTo>
                    <a:pt x="655319" y="230886"/>
                  </a:lnTo>
                  <a:lnTo>
                    <a:pt x="424433" y="461772"/>
                  </a:lnTo>
                  <a:lnTo>
                    <a:pt x="424433" y="346329"/>
                  </a:lnTo>
                  <a:lnTo>
                    <a:pt x="0" y="346329"/>
                  </a:lnTo>
                  <a:lnTo>
                    <a:pt x="0" y="1154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393182" y="3796029"/>
            <a:ext cx="669925" cy="474980"/>
            <a:chOff x="5393182" y="3796029"/>
            <a:chExt cx="669925" cy="474980"/>
          </a:xfrm>
        </p:grpSpPr>
        <p:sp>
          <p:nvSpPr>
            <p:cNvPr id="29" name="object 29"/>
            <p:cNvSpPr/>
            <p:nvPr/>
          </p:nvSpPr>
          <p:spPr>
            <a:xfrm>
              <a:off x="5399532" y="3802379"/>
              <a:ext cx="657225" cy="462280"/>
            </a:xfrm>
            <a:custGeom>
              <a:avLst/>
              <a:gdLst/>
              <a:ahLst/>
              <a:cxnLst/>
              <a:rect l="l" t="t" r="r" b="b"/>
              <a:pathLst>
                <a:path w="657225" h="462279">
                  <a:moveTo>
                    <a:pt x="425957" y="0"/>
                  </a:moveTo>
                  <a:lnTo>
                    <a:pt x="425957" y="115443"/>
                  </a:lnTo>
                  <a:lnTo>
                    <a:pt x="0" y="115443"/>
                  </a:lnTo>
                  <a:lnTo>
                    <a:pt x="0" y="346329"/>
                  </a:lnTo>
                  <a:lnTo>
                    <a:pt x="425957" y="346329"/>
                  </a:lnTo>
                  <a:lnTo>
                    <a:pt x="425957" y="461772"/>
                  </a:lnTo>
                  <a:lnTo>
                    <a:pt x="656843" y="230886"/>
                  </a:lnTo>
                  <a:lnTo>
                    <a:pt x="42595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99532" y="3802379"/>
              <a:ext cx="657225" cy="462280"/>
            </a:xfrm>
            <a:custGeom>
              <a:avLst/>
              <a:gdLst/>
              <a:ahLst/>
              <a:cxnLst/>
              <a:rect l="l" t="t" r="r" b="b"/>
              <a:pathLst>
                <a:path w="657225" h="462279">
                  <a:moveTo>
                    <a:pt x="0" y="115443"/>
                  </a:moveTo>
                  <a:lnTo>
                    <a:pt x="425957" y="115443"/>
                  </a:lnTo>
                  <a:lnTo>
                    <a:pt x="425957" y="0"/>
                  </a:lnTo>
                  <a:lnTo>
                    <a:pt x="656843" y="230886"/>
                  </a:lnTo>
                  <a:lnTo>
                    <a:pt x="425957" y="461772"/>
                  </a:lnTo>
                  <a:lnTo>
                    <a:pt x="425957" y="346329"/>
                  </a:lnTo>
                  <a:lnTo>
                    <a:pt x="0" y="346329"/>
                  </a:lnTo>
                  <a:lnTo>
                    <a:pt x="0" y="1154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053710" y="385317"/>
            <a:ext cx="679195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Calculate</a:t>
            </a:r>
            <a:r>
              <a:rPr sz="2400" b="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mean</a:t>
            </a:r>
            <a:r>
              <a:rPr sz="24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consecutive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value.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Estimate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4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Gini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impurity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values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sz="24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mean</a:t>
            </a:r>
            <a:r>
              <a:rPr sz="24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53710" y="1117219"/>
            <a:ext cx="183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threshold.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024873" y="1275333"/>
            <a:ext cx="1831339" cy="389255"/>
            <a:chOff x="9024873" y="1275333"/>
            <a:chExt cx="1831339" cy="389255"/>
          </a:xfrm>
        </p:grpSpPr>
        <p:sp>
          <p:nvSpPr>
            <p:cNvPr id="34" name="object 34"/>
            <p:cNvSpPr/>
            <p:nvPr/>
          </p:nvSpPr>
          <p:spPr>
            <a:xfrm>
              <a:off x="9031223" y="1281683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40" h="376555">
                  <a:moveTo>
                    <a:pt x="175539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4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1" y="313689"/>
                  </a:lnTo>
                  <a:lnTo>
                    <a:pt x="1818131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31223" y="1281683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40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4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1" y="62737"/>
                  </a:lnTo>
                  <a:lnTo>
                    <a:pt x="1818131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450069" y="1338833"/>
            <a:ext cx="983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165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16569" y="2293366"/>
            <a:ext cx="1829435" cy="659130"/>
            <a:chOff x="8116569" y="2293366"/>
            <a:chExt cx="1829435" cy="659130"/>
          </a:xfrm>
        </p:grpSpPr>
        <p:sp>
          <p:nvSpPr>
            <p:cNvPr id="38" name="object 38"/>
            <p:cNvSpPr/>
            <p:nvPr/>
          </p:nvSpPr>
          <p:spPr>
            <a:xfrm>
              <a:off x="8122919" y="229971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1708911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1708911" y="646176"/>
                  </a:lnTo>
                  <a:lnTo>
                    <a:pt x="1750814" y="637706"/>
                  </a:lnTo>
                  <a:lnTo>
                    <a:pt x="1785048" y="614616"/>
                  </a:lnTo>
                  <a:lnTo>
                    <a:pt x="1808138" y="580382"/>
                  </a:lnTo>
                  <a:lnTo>
                    <a:pt x="1816607" y="538480"/>
                  </a:lnTo>
                  <a:lnTo>
                    <a:pt x="1816607" y="107696"/>
                  </a:lnTo>
                  <a:lnTo>
                    <a:pt x="1808138" y="65793"/>
                  </a:lnTo>
                  <a:lnTo>
                    <a:pt x="1785048" y="31559"/>
                  </a:lnTo>
                  <a:lnTo>
                    <a:pt x="1750814" y="8469"/>
                  </a:lnTo>
                  <a:lnTo>
                    <a:pt x="170891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22919" y="2299716"/>
              <a:ext cx="1816735" cy="646430"/>
            </a:xfrm>
            <a:custGeom>
              <a:avLst/>
              <a:gdLst/>
              <a:ahLst/>
              <a:cxnLst/>
              <a:rect l="l" t="t" r="r" b="b"/>
              <a:pathLst>
                <a:path w="181673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1708911" y="0"/>
                  </a:lnTo>
                  <a:lnTo>
                    <a:pt x="1750814" y="8469"/>
                  </a:lnTo>
                  <a:lnTo>
                    <a:pt x="1785048" y="31559"/>
                  </a:lnTo>
                  <a:lnTo>
                    <a:pt x="1808138" y="65793"/>
                  </a:lnTo>
                  <a:lnTo>
                    <a:pt x="1816607" y="107696"/>
                  </a:lnTo>
                  <a:lnTo>
                    <a:pt x="1816607" y="538480"/>
                  </a:lnTo>
                  <a:lnTo>
                    <a:pt x="1808138" y="580382"/>
                  </a:lnTo>
                  <a:lnTo>
                    <a:pt x="1785048" y="614616"/>
                  </a:lnTo>
                  <a:lnTo>
                    <a:pt x="1750814" y="637706"/>
                  </a:lnTo>
                  <a:lnTo>
                    <a:pt x="1708911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746997" y="2326640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72678" y="2509520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87078" y="2509520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269981" y="2304033"/>
            <a:ext cx="1831339" cy="648335"/>
            <a:chOff x="10269981" y="2304033"/>
            <a:chExt cx="1831339" cy="648335"/>
          </a:xfrm>
        </p:grpSpPr>
        <p:sp>
          <p:nvSpPr>
            <p:cNvPr id="44" name="object 44"/>
            <p:cNvSpPr/>
            <p:nvPr/>
          </p:nvSpPr>
          <p:spPr>
            <a:xfrm>
              <a:off x="10276331" y="231038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1712214" y="0"/>
                  </a:moveTo>
                  <a:lnTo>
                    <a:pt x="105918" y="0"/>
                  </a:lnTo>
                  <a:lnTo>
                    <a:pt x="64668" y="8316"/>
                  </a:lnTo>
                  <a:lnTo>
                    <a:pt x="31003" y="31003"/>
                  </a:lnTo>
                  <a:lnTo>
                    <a:pt x="8316" y="64668"/>
                  </a:lnTo>
                  <a:lnTo>
                    <a:pt x="0" y="105917"/>
                  </a:lnTo>
                  <a:lnTo>
                    <a:pt x="0" y="529589"/>
                  </a:lnTo>
                  <a:lnTo>
                    <a:pt x="8316" y="570839"/>
                  </a:lnTo>
                  <a:lnTo>
                    <a:pt x="31003" y="604504"/>
                  </a:lnTo>
                  <a:lnTo>
                    <a:pt x="64668" y="627191"/>
                  </a:lnTo>
                  <a:lnTo>
                    <a:pt x="105918" y="635507"/>
                  </a:lnTo>
                  <a:lnTo>
                    <a:pt x="1712214" y="635507"/>
                  </a:lnTo>
                  <a:lnTo>
                    <a:pt x="1753463" y="627191"/>
                  </a:lnTo>
                  <a:lnTo>
                    <a:pt x="1787128" y="604504"/>
                  </a:lnTo>
                  <a:lnTo>
                    <a:pt x="1809815" y="570839"/>
                  </a:lnTo>
                  <a:lnTo>
                    <a:pt x="1818132" y="529589"/>
                  </a:lnTo>
                  <a:lnTo>
                    <a:pt x="1818132" y="105917"/>
                  </a:lnTo>
                  <a:lnTo>
                    <a:pt x="1809815" y="64668"/>
                  </a:lnTo>
                  <a:lnTo>
                    <a:pt x="1787128" y="31003"/>
                  </a:lnTo>
                  <a:lnTo>
                    <a:pt x="1753463" y="8316"/>
                  </a:lnTo>
                  <a:lnTo>
                    <a:pt x="171221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276331" y="2310383"/>
              <a:ext cx="1818639" cy="635635"/>
            </a:xfrm>
            <a:custGeom>
              <a:avLst/>
              <a:gdLst/>
              <a:ahLst/>
              <a:cxnLst/>
              <a:rect l="l" t="t" r="r" b="b"/>
              <a:pathLst>
                <a:path w="1818640" h="635635">
                  <a:moveTo>
                    <a:pt x="0" y="105917"/>
                  </a:moveTo>
                  <a:lnTo>
                    <a:pt x="8316" y="64668"/>
                  </a:lnTo>
                  <a:lnTo>
                    <a:pt x="31003" y="31003"/>
                  </a:lnTo>
                  <a:lnTo>
                    <a:pt x="64668" y="8316"/>
                  </a:lnTo>
                  <a:lnTo>
                    <a:pt x="105918" y="0"/>
                  </a:lnTo>
                  <a:lnTo>
                    <a:pt x="1712214" y="0"/>
                  </a:lnTo>
                  <a:lnTo>
                    <a:pt x="1753463" y="8316"/>
                  </a:lnTo>
                  <a:lnTo>
                    <a:pt x="1787128" y="31003"/>
                  </a:lnTo>
                  <a:lnTo>
                    <a:pt x="1809815" y="64668"/>
                  </a:lnTo>
                  <a:lnTo>
                    <a:pt x="1818132" y="105917"/>
                  </a:lnTo>
                  <a:lnTo>
                    <a:pt x="1818132" y="529589"/>
                  </a:lnTo>
                  <a:lnTo>
                    <a:pt x="1809815" y="570839"/>
                  </a:lnTo>
                  <a:lnTo>
                    <a:pt x="1787128" y="604504"/>
                  </a:lnTo>
                  <a:lnTo>
                    <a:pt x="1753463" y="627191"/>
                  </a:lnTo>
                  <a:lnTo>
                    <a:pt x="1712214" y="635507"/>
                  </a:lnTo>
                  <a:lnTo>
                    <a:pt x="105918" y="635507"/>
                  </a:lnTo>
                  <a:lnTo>
                    <a:pt x="64668" y="627191"/>
                  </a:lnTo>
                  <a:lnTo>
                    <a:pt x="31003" y="604504"/>
                  </a:lnTo>
                  <a:lnTo>
                    <a:pt x="8316" y="570839"/>
                  </a:lnTo>
                  <a:lnTo>
                    <a:pt x="0" y="529589"/>
                  </a:lnTo>
                  <a:lnTo>
                    <a:pt x="0" y="10591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901553" y="2332482"/>
            <a:ext cx="569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Diabetes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25708" y="2515361"/>
            <a:ext cx="225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Calibri"/>
                <a:cs typeface="Calibri"/>
              </a:rPr>
              <a:t>Yes </a:t>
            </a:r>
            <a:r>
              <a:rPr sz="1200" spc="-50" dirty="0"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540490" y="2515361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No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031986" y="1641982"/>
            <a:ext cx="2153920" cy="669925"/>
          </a:xfrm>
          <a:custGeom>
            <a:avLst/>
            <a:gdLst/>
            <a:ahLst/>
            <a:cxnLst/>
            <a:rect l="l" t="t" r="r" b="b"/>
            <a:pathLst>
              <a:path w="2153920" h="669925">
                <a:moveTo>
                  <a:pt x="2153539" y="669544"/>
                </a:moveTo>
                <a:lnTo>
                  <a:pt x="2133854" y="642239"/>
                </a:lnTo>
                <a:lnTo>
                  <a:pt x="2078736" y="565785"/>
                </a:lnTo>
                <a:lnTo>
                  <a:pt x="2061032" y="599579"/>
                </a:lnTo>
                <a:lnTo>
                  <a:pt x="917194" y="0"/>
                </a:lnTo>
                <a:lnTo>
                  <a:pt x="908431" y="16637"/>
                </a:lnTo>
                <a:lnTo>
                  <a:pt x="897636" y="1270"/>
                </a:lnTo>
                <a:lnTo>
                  <a:pt x="82410" y="576491"/>
                </a:lnTo>
                <a:lnTo>
                  <a:pt x="60452" y="545338"/>
                </a:lnTo>
                <a:lnTo>
                  <a:pt x="0" y="657987"/>
                </a:lnTo>
                <a:lnTo>
                  <a:pt x="126365" y="638810"/>
                </a:lnTo>
                <a:lnTo>
                  <a:pt x="112115" y="618617"/>
                </a:lnTo>
                <a:lnTo>
                  <a:pt x="104355" y="607618"/>
                </a:lnTo>
                <a:lnTo>
                  <a:pt x="909955" y="39319"/>
                </a:lnTo>
                <a:lnTo>
                  <a:pt x="2043341" y="633349"/>
                </a:lnTo>
                <a:lnTo>
                  <a:pt x="2025650" y="667131"/>
                </a:lnTo>
                <a:lnTo>
                  <a:pt x="2153539" y="66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740902" y="1774698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914380" y="1801114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5990" y="2027682"/>
          <a:ext cx="1905000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Scotland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Wales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England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3869182" y="459994"/>
            <a:ext cx="1831339" cy="389255"/>
            <a:chOff x="3869182" y="459994"/>
            <a:chExt cx="1831339" cy="389255"/>
          </a:xfrm>
        </p:grpSpPr>
        <p:sp>
          <p:nvSpPr>
            <p:cNvPr id="4" name="object 4"/>
            <p:cNvSpPr/>
            <p:nvPr/>
          </p:nvSpPr>
          <p:spPr>
            <a:xfrm>
              <a:off x="3875532" y="466344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1755393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5393" y="376427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1" y="313689"/>
                  </a:lnTo>
                  <a:lnTo>
                    <a:pt x="1818131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5532" y="466344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3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1" y="62737"/>
                  </a:lnTo>
                  <a:lnTo>
                    <a:pt x="1818131" y="313689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3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61865" y="522173"/>
            <a:ext cx="10452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15029" y="826769"/>
            <a:ext cx="3075940" cy="942975"/>
            <a:chOff x="3415029" y="826769"/>
            <a:chExt cx="3075940" cy="942975"/>
          </a:xfrm>
        </p:grpSpPr>
        <p:sp>
          <p:nvSpPr>
            <p:cNvPr id="8" name="object 8"/>
            <p:cNvSpPr/>
            <p:nvPr/>
          </p:nvSpPr>
          <p:spPr>
            <a:xfrm>
              <a:off x="3421379" y="1388363"/>
              <a:ext cx="1362710" cy="375285"/>
            </a:xfrm>
            <a:custGeom>
              <a:avLst/>
              <a:gdLst/>
              <a:ahLst/>
              <a:cxnLst/>
              <a:rect l="l" t="t" r="r" b="b"/>
              <a:pathLst>
                <a:path w="1362710" h="375285">
                  <a:moveTo>
                    <a:pt x="1299972" y="0"/>
                  </a:moveTo>
                  <a:lnTo>
                    <a:pt x="62484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4" y="374903"/>
                  </a:lnTo>
                  <a:lnTo>
                    <a:pt x="1299972" y="374903"/>
                  </a:lnTo>
                  <a:lnTo>
                    <a:pt x="1324308" y="369998"/>
                  </a:lnTo>
                  <a:lnTo>
                    <a:pt x="1344168" y="356615"/>
                  </a:lnTo>
                  <a:lnTo>
                    <a:pt x="1357550" y="336756"/>
                  </a:lnTo>
                  <a:lnTo>
                    <a:pt x="1362456" y="312420"/>
                  </a:lnTo>
                  <a:lnTo>
                    <a:pt x="1362456" y="62484"/>
                  </a:lnTo>
                  <a:lnTo>
                    <a:pt x="1357550" y="38147"/>
                  </a:lnTo>
                  <a:lnTo>
                    <a:pt x="1344168" y="18287"/>
                  </a:lnTo>
                  <a:lnTo>
                    <a:pt x="1324308" y="4905"/>
                  </a:lnTo>
                  <a:lnTo>
                    <a:pt x="12999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1379" y="1388363"/>
              <a:ext cx="1362710" cy="375285"/>
            </a:xfrm>
            <a:custGeom>
              <a:avLst/>
              <a:gdLst/>
              <a:ahLst/>
              <a:cxnLst/>
              <a:rect l="l" t="t" r="r" b="b"/>
              <a:pathLst>
                <a:path w="1362710" h="375285">
                  <a:moveTo>
                    <a:pt x="0" y="62484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4" y="0"/>
                  </a:lnTo>
                  <a:lnTo>
                    <a:pt x="1299972" y="0"/>
                  </a:lnTo>
                  <a:lnTo>
                    <a:pt x="1324308" y="4905"/>
                  </a:lnTo>
                  <a:lnTo>
                    <a:pt x="1344168" y="18287"/>
                  </a:lnTo>
                  <a:lnTo>
                    <a:pt x="1357550" y="38147"/>
                  </a:lnTo>
                  <a:lnTo>
                    <a:pt x="1362456" y="62484"/>
                  </a:lnTo>
                  <a:lnTo>
                    <a:pt x="1362456" y="312420"/>
                  </a:lnTo>
                  <a:lnTo>
                    <a:pt x="1357550" y="336756"/>
                  </a:lnTo>
                  <a:lnTo>
                    <a:pt x="1344168" y="356615"/>
                  </a:lnTo>
                  <a:lnTo>
                    <a:pt x="1324308" y="369998"/>
                  </a:lnTo>
                  <a:lnTo>
                    <a:pt x="1299972" y="374903"/>
                  </a:lnTo>
                  <a:lnTo>
                    <a:pt x="62484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2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03369" y="828674"/>
              <a:ext cx="693420" cy="560705"/>
            </a:xfrm>
            <a:custGeom>
              <a:avLst/>
              <a:gdLst/>
              <a:ahLst/>
              <a:cxnLst/>
              <a:rect l="l" t="t" r="r" b="b"/>
              <a:pathLst>
                <a:path w="693420" h="560705">
                  <a:moveTo>
                    <a:pt x="53466" y="444500"/>
                  </a:moveTo>
                  <a:lnTo>
                    <a:pt x="0" y="560577"/>
                  </a:lnTo>
                  <a:lnTo>
                    <a:pt x="124967" y="533653"/>
                  </a:lnTo>
                  <a:lnTo>
                    <a:pt x="110708" y="515874"/>
                  </a:lnTo>
                  <a:lnTo>
                    <a:pt x="86232" y="515874"/>
                  </a:lnTo>
                  <a:lnTo>
                    <a:pt x="62483" y="486155"/>
                  </a:lnTo>
                  <a:lnTo>
                    <a:pt x="77334" y="474260"/>
                  </a:lnTo>
                  <a:lnTo>
                    <a:pt x="53466" y="444500"/>
                  </a:lnTo>
                  <a:close/>
                </a:path>
                <a:path w="693420" h="560705">
                  <a:moveTo>
                    <a:pt x="77334" y="474260"/>
                  </a:moveTo>
                  <a:lnTo>
                    <a:pt x="62483" y="486155"/>
                  </a:lnTo>
                  <a:lnTo>
                    <a:pt x="86232" y="515874"/>
                  </a:lnTo>
                  <a:lnTo>
                    <a:pt x="101136" y="503938"/>
                  </a:lnTo>
                  <a:lnTo>
                    <a:pt x="77334" y="474260"/>
                  </a:lnTo>
                  <a:close/>
                </a:path>
                <a:path w="693420" h="560705">
                  <a:moveTo>
                    <a:pt x="101136" y="503938"/>
                  </a:moveTo>
                  <a:lnTo>
                    <a:pt x="86232" y="515874"/>
                  </a:lnTo>
                  <a:lnTo>
                    <a:pt x="110708" y="515874"/>
                  </a:lnTo>
                  <a:lnTo>
                    <a:pt x="101136" y="503938"/>
                  </a:lnTo>
                  <a:close/>
                </a:path>
                <a:path w="693420" h="560705">
                  <a:moveTo>
                    <a:pt x="669416" y="0"/>
                  </a:moveTo>
                  <a:lnTo>
                    <a:pt x="77334" y="474260"/>
                  </a:lnTo>
                  <a:lnTo>
                    <a:pt x="101136" y="503938"/>
                  </a:lnTo>
                  <a:lnTo>
                    <a:pt x="693292" y="29717"/>
                  </a:lnTo>
                  <a:lnTo>
                    <a:pt x="6694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20639" y="1399031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1303274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303529"/>
                  </a:lnTo>
                  <a:lnTo>
                    <a:pt x="4770" y="327159"/>
                  </a:lnTo>
                  <a:lnTo>
                    <a:pt x="17779" y="346455"/>
                  </a:lnTo>
                  <a:lnTo>
                    <a:pt x="37076" y="359465"/>
                  </a:lnTo>
                  <a:lnTo>
                    <a:pt x="60706" y="364235"/>
                  </a:lnTo>
                  <a:lnTo>
                    <a:pt x="1303274" y="364235"/>
                  </a:lnTo>
                  <a:lnTo>
                    <a:pt x="1326903" y="359465"/>
                  </a:lnTo>
                  <a:lnTo>
                    <a:pt x="1346200" y="346455"/>
                  </a:lnTo>
                  <a:lnTo>
                    <a:pt x="1359209" y="327159"/>
                  </a:lnTo>
                  <a:lnTo>
                    <a:pt x="1363980" y="303529"/>
                  </a:lnTo>
                  <a:lnTo>
                    <a:pt x="1363980" y="60705"/>
                  </a:lnTo>
                  <a:lnTo>
                    <a:pt x="1359209" y="37076"/>
                  </a:lnTo>
                  <a:lnTo>
                    <a:pt x="1346200" y="17780"/>
                  </a:lnTo>
                  <a:lnTo>
                    <a:pt x="1326903" y="4770"/>
                  </a:lnTo>
                  <a:lnTo>
                    <a:pt x="13032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639" y="1399031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0" y="60705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303274" y="0"/>
                  </a:lnTo>
                  <a:lnTo>
                    <a:pt x="1326903" y="4770"/>
                  </a:lnTo>
                  <a:lnTo>
                    <a:pt x="1346200" y="17780"/>
                  </a:lnTo>
                  <a:lnTo>
                    <a:pt x="1359209" y="37076"/>
                  </a:lnTo>
                  <a:lnTo>
                    <a:pt x="1363980" y="60705"/>
                  </a:lnTo>
                  <a:lnTo>
                    <a:pt x="1363980" y="303529"/>
                  </a:lnTo>
                  <a:lnTo>
                    <a:pt x="1359209" y="327159"/>
                  </a:lnTo>
                  <a:lnTo>
                    <a:pt x="1346200" y="346455"/>
                  </a:lnTo>
                  <a:lnTo>
                    <a:pt x="1326903" y="359465"/>
                  </a:lnTo>
                  <a:lnTo>
                    <a:pt x="1303274" y="364235"/>
                  </a:lnTo>
                  <a:lnTo>
                    <a:pt x="60706" y="364235"/>
                  </a:lnTo>
                  <a:lnTo>
                    <a:pt x="37076" y="359465"/>
                  </a:lnTo>
                  <a:lnTo>
                    <a:pt x="17779" y="346455"/>
                  </a:lnTo>
                  <a:lnTo>
                    <a:pt x="4770" y="327159"/>
                  </a:lnTo>
                  <a:lnTo>
                    <a:pt x="0" y="303529"/>
                  </a:lnTo>
                  <a:lnTo>
                    <a:pt x="0" y="607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75453" y="826769"/>
              <a:ext cx="1027430" cy="574040"/>
            </a:xfrm>
            <a:custGeom>
              <a:avLst/>
              <a:gdLst/>
              <a:ahLst/>
              <a:cxnLst/>
              <a:rect l="l" t="t" r="r" b="b"/>
              <a:pathLst>
                <a:path w="1027429" h="574040">
                  <a:moveTo>
                    <a:pt x="917715" y="535789"/>
                  </a:moveTo>
                  <a:lnTo>
                    <a:pt x="899413" y="569213"/>
                  </a:lnTo>
                  <a:lnTo>
                    <a:pt x="1027176" y="574039"/>
                  </a:lnTo>
                  <a:lnTo>
                    <a:pt x="1006990" y="544956"/>
                  </a:lnTo>
                  <a:lnTo>
                    <a:pt x="934466" y="544956"/>
                  </a:lnTo>
                  <a:lnTo>
                    <a:pt x="917715" y="535789"/>
                  </a:lnTo>
                  <a:close/>
                </a:path>
                <a:path w="1027429" h="574040">
                  <a:moveTo>
                    <a:pt x="936003" y="502386"/>
                  </a:moveTo>
                  <a:lnTo>
                    <a:pt x="917715" y="535789"/>
                  </a:lnTo>
                  <a:lnTo>
                    <a:pt x="934466" y="544956"/>
                  </a:lnTo>
                  <a:lnTo>
                    <a:pt x="952754" y="511555"/>
                  </a:lnTo>
                  <a:lnTo>
                    <a:pt x="936003" y="502386"/>
                  </a:lnTo>
                  <a:close/>
                </a:path>
                <a:path w="1027429" h="574040">
                  <a:moveTo>
                    <a:pt x="954278" y="469010"/>
                  </a:moveTo>
                  <a:lnTo>
                    <a:pt x="936003" y="502386"/>
                  </a:lnTo>
                  <a:lnTo>
                    <a:pt x="952754" y="511555"/>
                  </a:lnTo>
                  <a:lnTo>
                    <a:pt x="934466" y="544956"/>
                  </a:lnTo>
                  <a:lnTo>
                    <a:pt x="1006990" y="544956"/>
                  </a:lnTo>
                  <a:lnTo>
                    <a:pt x="954278" y="469010"/>
                  </a:lnTo>
                  <a:close/>
                </a:path>
                <a:path w="1027429" h="574040">
                  <a:moveTo>
                    <a:pt x="18287" y="0"/>
                  </a:moveTo>
                  <a:lnTo>
                    <a:pt x="0" y="33527"/>
                  </a:lnTo>
                  <a:lnTo>
                    <a:pt x="917715" y="535789"/>
                  </a:lnTo>
                  <a:lnTo>
                    <a:pt x="936003" y="502386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84828" y="862660"/>
            <a:ext cx="3460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8053" y="889761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55465" y="2302510"/>
            <a:ext cx="1829435" cy="389255"/>
            <a:chOff x="3855465" y="2302510"/>
            <a:chExt cx="1829435" cy="389255"/>
          </a:xfrm>
        </p:grpSpPr>
        <p:sp>
          <p:nvSpPr>
            <p:cNvPr id="17" name="object 17"/>
            <p:cNvSpPr/>
            <p:nvPr/>
          </p:nvSpPr>
          <p:spPr>
            <a:xfrm>
              <a:off x="3861815" y="2308860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5" h="376555">
                  <a:moveTo>
                    <a:pt x="1753870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753870" y="376427"/>
                  </a:lnTo>
                  <a:lnTo>
                    <a:pt x="1778299" y="371500"/>
                  </a:lnTo>
                  <a:lnTo>
                    <a:pt x="1798240" y="358060"/>
                  </a:lnTo>
                  <a:lnTo>
                    <a:pt x="1811680" y="338119"/>
                  </a:lnTo>
                  <a:lnTo>
                    <a:pt x="1816608" y="313689"/>
                  </a:lnTo>
                  <a:lnTo>
                    <a:pt x="1816608" y="62737"/>
                  </a:lnTo>
                  <a:lnTo>
                    <a:pt x="1811680" y="38308"/>
                  </a:lnTo>
                  <a:lnTo>
                    <a:pt x="1798240" y="18367"/>
                  </a:lnTo>
                  <a:lnTo>
                    <a:pt x="1778299" y="4927"/>
                  </a:lnTo>
                  <a:lnTo>
                    <a:pt x="17538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61815" y="2308860"/>
              <a:ext cx="1816735" cy="376555"/>
            </a:xfrm>
            <a:custGeom>
              <a:avLst/>
              <a:gdLst/>
              <a:ahLst/>
              <a:cxnLst/>
              <a:rect l="l" t="t" r="r" b="b"/>
              <a:pathLst>
                <a:path w="1816735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3870" y="0"/>
                  </a:lnTo>
                  <a:lnTo>
                    <a:pt x="1778299" y="4927"/>
                  </a:lnTo>
                  <a:lnTo>
                    <a:pt x="1798240" y="18367"/>
                  </a:lnTo>
                  <a:lnTo>
                    <a:pt x="1811680" y="38308"/>
                  </a:lnTo>
                  <a:lnTo>
                    <a:pt x="1816608" y="62737"/>
                  </a:lnTo>
                  <a:lnTo>
                    <a:pt x="1816608" y="313689"/>
                  </a:lnTo>
                  <a:lnTo>
                    <a:pt x="1811680" y="338119"/>
                  </a:lnTo>
                  <a:lnTo>
                    <a:pt x="1798240" y="358060"/>
                  </a:lnTo>
                  <a:lnTo>
                    <a:pt x="1778299" y="371500"/>
                  </a:lnTo>
                  <a:lnTo>
                    <a:pt x="1753870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78934" y="2366518"/>
            <a:ext cx="1184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England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1314" y="2669285"/>
            <a:ext cx="3074670" cy="944880"/>
            <a:chOff x="3401314" y="2669285"/>
            <a:chExt cx="3074670" cy="944880"/>
          </a:xfrm>
        </p:grpSpPr>
        <p:sp>
          <p:nvSpPr>
            <p:cNvPr id="21" name="object 21"/>
            <p:cNvSpPr/>
            <p:nvPr/>
          </p:nvSpPr>
          <p:spPr>
            <a:xfrm>
              <a:off x="3407664" y="3230879"/>
              <a:ext cx="1362710" cy="376555"/>
            </a:xfrm>
            <a:custGeom>
              <a:avLst/>
              <a:gdLst/>
              <a:ahLst/>
              <a:cxnLst/>
              <a:rect l="l" t="t" r="r" b="b"/>
              <a:pathLst>
                <a:path w="1362710" h="376554">
                  <a:moveTo>
                    <a:pt x="1299718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90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8"/>
                  </a:lnTo>
                  <a:lnTo>
                    <a:pt x="1299718" y="376428"/>
                  </a:lnTo>
                  <a:lnTo>
                    <a:pt x="1324147" y="371500"/>
                  </a:lnTo>
                  <a:lnTo>
                    <a:pt x="1344088" y="358060"/>
                  </a:lnTo>
                  <a:lnTo>
                    <a:pt x="1357528" y="338119"/>
                  </a:lnTo>
                  <a:lnTo>
                    <a:pt x="1362456" y="313690"/>
                  </a:lnTo>
                  <a:lnTo>
                    <a:pt x="1362456" y="62737"/>
                  </a:lnTo>
                  <a:lnTo>
                    <a:pt x="1357528" y="38308"/>
                  </a:lnTo>
                  <a:lnTo>
                    <a:pt x="1344088" y="18367"/>
                  </a:lnTo>
                  <a:lnTo>
                    <a:pt x="1324147" y="4927"/>
                  </a:lnTo>
                  <a:lnTo>
                    <a:pt x="129971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7664" y="3230879"/>
              <a:ext cx="1362710" cy="376555"/>
            </a:xfrm>
            <a:custGeom>
              <a:avLst/>
              <a:gdLst/>
              <a:ahLst/>
              <a:cxnLst/>
              <a:rect l="l" t="t" r="r" b="b"/>
              <a:pathLst>
                <a:path w="1362710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299718" y="0"/>
                  </a:lnTo>
                  <a:lnTo>
                    <a:pt x="1324147" y="4927"/>
                  </a:lnTo>
                  <a:lnTo>
                    <a:pt x="1344088" y="18367"/>
                  </a:lnTo>
                  <a:lnTo>
                    <a:pt x="1357528" y="38308"/>
                  </a:lnTo>
                  <a:lnTo>
                    <a:pt x="1362456" y="62737"/>
                  </a:lnTo>
                  <a:lnTo>
                    <a:pt x="1362456" y="313690"/>
                  </a:lnTo>
                  <a:lnTo>
                    <a:pt x="1357528" y="338119"/>
                  </a:lnTo>
                  <a:lnTo>
                    <a:pt x="1344088" y="358060"/>
                  </a:lnTo>
                  <a:lnTo>
                    <a:pt x="1324147" y="371500"/>
                  </a:lnTo>
                  <a:lnTo>
                    <a:pt x="1299718" y="376428"/>
                  </a:lnTo>
                  <a:lnTo>
                    <a:pt x="62737" y="376428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90"/>
                  </a:lnTo>
                  <a:lnTo>
                    <a:pt x="0" y="6273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89654" y="2671190"/>
              <a:ext cx="693420" cy="560705"/>
            </a:xfrm>
            <a:custGeom>
              <a:avLst/>
              <a:gdLst/>
              <a:ahLst/>
              <a:cxnLst/>
              <a:rect l="l" t="t" r="r" b="b"/>
              <a:pathLst>
                <a:path w="693420" h="560705">
                  <a:moveTo>
                    <a:pt x="53467" y="444500"/>
                  </a:moveTo>
                  <a:lnTo>
                    <a:pt x="0" y="560578"/>
                  </a:lnTo>
                  <a:lnTo>
                    <a:pt x="124968" y="533654"/>
                  </a:lnTo>
                  <a:lnTo>
                    <a:pt x="110708" y="515874"/>
                  </a:lnTo>
                  <a:lnTo>
                    <a:pt x="86233" y="515874"/>
                  </a:lnTo>
                  <a:lnTo>
                    <a:pt x="62484" y="486156"/>
                  </a:lnTo>
                  <a:lnTo>
                    <a:pt x="77334" y="474260"/>
                  </a:lnTo>
                  <a:lnTo>
                    <a:pt x="53467" y="444500"/>
                  </a:lnTo>
                  <a:close/>
                </a:path>
                <a:path w="693420" h="560705">
                  <a:moveTo>
                    <a:pt x="77334" y="474260"/>
                  </a:moveTo>
                  <a:lnTo>
                    <a:pt x="62484" y="486156"/>
                  </a:lnTo>
                  <a:lnTo>
                    <a:pt x="86233" y="515874"/>
                  </a:lnTo>
                  <a:lnTo>
                    <a:pt x="101136" y="503938"/>
                  </a:lnTo>
                  <a:lnTo>
                    <a:pt x="77334" y="474260"/>
                  </a:lnTo>
                  <a:close/>
                </a:path>
                <a:path w="693420" h="560705">
                  <a:moveTo>
                    <a:pt x="101136" y="503938"/>
                  </a:moveTo>
                  <a:lnTo>
                    <a:pt x="86233" y="515874"/>
                  </a:lnTo>
                  <a:lnTo>
                    <a:pt x="110708" y="515874"/>
                  </a:lnTo>
                  <a:lnTo>
                    <a:pt x="101136" y="503938"/>
                  </a:lnTo>
                  <a:close/>
                </a:path>
                <a:path w="693420" h="560705">
                  <a:moveTo>
                    <a:pt x="669417" y="0"/>
                  </a:moveTo>
                  <a:lnTo>
                    <a:pt x="77334" y="474260"/>
                  </a:lnTo>
                  <a:lnTo>
                    <a:pt x="101136" y="503938"/>
                  </a:lnTo>
                  <a:lnTo>
                    <a:pt x="693293" y="29718"/>
                  </a:lnTo>
                  <a:lnTo>
                    <a:pt x="669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06924" y="3243071"/>
              <a:ext cx="1362710" cy="364490"/>
            </a:xfrm>
            <a:custGeom>
              <a:avLst/>
              <a:gdLst/>
              <a:ahLst/>
              <a:cxnLst/>
              <a:rect l="l" t="t" r="r" b="b"/>
              <a:pathLst>
                <a:path w="1362710" h="364489">
                  <a:moveTo>
                    <a:pt x="1301750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303529"/>
                  </a:lnTo>
                  <a:lnTo>
                    <a:pt x="4770" y="327159"/>
                  </a:lnTo>
                  <a:lnTo>
                    <a:pt x="17780" y="346455"/>
                  </a:lnTo>
                  <a:lnTo>
                    <a:pt x="37076" y="359465"/>
                  </a:lnTo>
                  <a:lnTo>
                    <a:pt x="60705" y="364235"/>
                  </a:lnTo>
                  <a:lnTo>
                    <a:pt x="1301750" y="364235"/>
                  </a:lnTo>
                  <a:lnTo>
                    <a:pt x="1325379" y="359465"/>
                  </a:lnTo>
                  <a:lnTo>
                    <a:pt x="1344675" y="346455"/>
                  </a:lnTo>
                  <a:lnTo>
                    <a:pt x="1357685" y="327159"/>
                  </a:lnTo>
                  <a:lnTo>
                    <a:pt x="1362455" y="303529"/>
                  </a:lnTo>
                  <a:lnTo>
                    <a:pt x="1362455" y="60705"/>
                  </a:lnTo>
                  <a:lnTo>
                    <a:pt x="1357685" y="37076"/>
                  </a:lnTo>
                  <a:lnTo>
                    <a:pt x="1344675" y="17780"/>
                  </a:lnTo>
                  <a:lnTo>
                    <a:pt x="1325379" y="4770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06924" y="3243071"/>
              <a:ext cx="1362710" cy="364490"/>
            </a:xfrm>
            <a:custGeom>
              <a:avLst/>
              <a:gdLst/>
              <a:ahLst/>
              <a:cxnLst/>
              <a:rect l="l" t="t" r="r" b="b"/>
              <a:pathLst>
                <a:path w="1362710" h="364489">
                  <a:moveTo>
                    <a:pt x="0" y="60705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301750" y="0"/>
                  </a:lnTo>
                  <a:lnTo>
                    <a:pt x="1325379" y="4770"/>
                  </a:lnTo>
                  <a:lnTo>
                    <a:pt x="1344675" y="17780"/>
                  </a:lnTo>
                  <a:lnTo>
                    <a:pt x="1357685" y="37076"/>
                  </a:lnTo>
                  <a:lnTo>
                    <a:pt x="1362455" y="60705"/>
                  </a:lnTo>
                  <a:lnTo>
                    <a:pt x="1362455" y="303529"/>
                  </a:lnTo>
                  <a:lnTo>
                    <a:pt x="1357685" y="327159"/>
                  </a:lnTo>
                  <a:lnTo>
                    <a:pt x="1344675" y="346455"/>
                  </a:lnTo>
                  <a:lnTo>
                    <a:pt x="1325379" y="359465"/>
                  </a:lnTo>
                  <a:lnTo>
                    <a:pt x="1301750" y="364235"/>
                  </a:lnTo>
                  <a:lnTo>
                    <a:pt x="60705" y="364235"/>
                  </a:lnTo>
                  <a:lnTo>
                    <a:pt x="37076" y="359465"/>
                  </a:lnTo>
                  <a:lnTo>
                    <a:pt x="17780" y="346455"/>
                  </a:lnTo>
                  <a:lnTo>
                    <a:pt x="4770" y="327159"/>
                  </a:lnTo>
                  <a:lnTo>
                    <a:pt x="0" y="303529"/>
                  </a:lnTo>
                  <a:lnTo>
                    <a:pt x="0" y="607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61738" y="2669285"/>
              <a:ext cx="1027430" cy="574040"/>
            </a:xfrm>
            <a:custGeom>
              <a:avLst/>
              <a:gdLst/>
              <a:ahLst/>
              <a:cxnLst/>
              <a:rect l="l" t="t" r="r" b="b"/>
              <a:pathLst>
                <a:path w="1027429" h="574039">
                  <a:moveTo>
                    <a:pt x="917715" y="535789"/>
                  </a:moveTo>
                  <a:lnTo>
                    <a:pt x="899413" y="569213"/>
                  </a:lnTo>
                  <a:lnTo>
                    <a:pt x="1027176" y="574039"/>
                  </a:lnTo>
                  <a:lnTo>
                    <a:pt x="1006990" y="544956"/>
                  </a:lnTo>
                  <a:lnTo>
                    <a:pt x="934465" y="544956"/>
                  </a:lnTo>
                  <a:lnTo>
                    <a:pt x="917715" y="535789"/>
                  </a:lnTo>
                  <a:close/>
                </a:path>
                <a:path w="1027429" h="574039">
                  <a:moveTo>
                    <a:pt x="936003" y="502386"/>
                  </a:moveTo>
                  <a:lnTo>
                    <a:pt x="917715" y="535789"/>
                  </a:lnTo>
                  <a:lnTo>
                    <a:pt x="934465" y="544956"/>
                  </a:lnTo>
                  <a:lnTo>
                    <a:pt x="952753" y="511555"/>
                  </a:lnTo>
                  <a:lnTo>
                    <a:pt x="936003" y="502386"/>
                  </a:lnTo>
                  <a:close/>
                </a:path>
                <a:path w="1027429" h="574039">
                  <a:moveTo>
                    <a:pt x="954277" y="469011"/>
                  </a:moveTo>
                  <a:lnTo>
                    <a:pt x="936003" y="502386"/>
                  </a:lnTo>
                  <a:lnTo>
                    <a:pt x="952753" y="511555"/>
                  </a:lnTo>
                  <a:lnTo>
                    <a:pt x="934465" y="544956"/>
                  </a:lnTo>
                  <a:lnTo>
                    <a:pt x="1006990" y="544956"/>
                  </a:lnTo>
                  <a:lnTo>
                    <a:pt x="954277" y="469011"/>
                  </a:lnTo>
                  <a:close/>
                </a:path>
                <a:path w="1027429" h="574039">
                  <a:moveTo>
                    <a:pt x="18287" y="0"/>
                  </a:moveTo>
                  <a:lnTo>
                    <a:pt x="0" y="33527"/>
                  </a:lnTo>
                  <a:lnTo>
                    <a:pt x="917715" y="535789"/>
                  </a:lnTo>
                  <a:lnTo>
                    <a:pt x="936003" y="502386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70223" y="2707005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3702" y="2733547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869182" y="4259326"/>
            <a:ext cx="1831339" cy="389255"/>
            <a:chOff x="3869182" y="4259326"/>
            <a:chExt cx="1831339" cy="389255"/>
          </a:xfrm>
        </p:grpSpPr>
        <p:sp>
          <p:nvSpPr>
            <p:cNvPr id="30" name="object 30"/>
            <p:cNvSpPr/>
            <p:nvPr/>
          </p:nvSpPr>
          <p:spPr>
            <a:xfrm>
              <a:off x="3875532" y="4265676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4">
                  <a:moveTo>
                    <a:pt x="1755393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90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8"/>
                  </a:lnTo>
                  <a:lnTo>
                    <a:pt x="1755393" y="376428"/>
                  </a:lnTo>
                  <a:lnTo>
                    <a:pt x="1779823" y="371500"/>
                  </a:lnTo>
                  <a:lnTo>
                    <a:pt x="1799764" y="358060"/>
                  </a:lnTo>
                  <a:lnTo>
                    <a:pt x="1813204" y="338119"/>
                  </a:lnTo>
                  <a:lnTo>
                    <a:pt x="1818131" y="313690"/>
                  </a:lnTo>
                  <a:lnTo>
                    <a:pt x="1818131" y="62737"/>
                  </a:lnTo>
                  <a:lnTo>
                    <a:pt x="1813204" y="38308"/>
                  </a:lnTo>
                  <a:lnTo>
                    <a:pt x="1799764" y="18367"/>
                  </a:lnTo>
                  <a:lnTo>
                    <a:pt x="1779823" y="4927"/>
                  </a:lnTo>
                  <a:lnTo>
                    <a:pt x="175539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5532" y="4265676"/>
              <a:ext cx="1818639" cy="376555"/>
            </a:xfrm>
            <a:custGeom>
              <a:avLst/>
              <a:gdLst/>
              <a:ahLst/>
              <a:cxnLst/>
              <a:rect l="l" t="t" r="r" b="b"/>
              <a:pathLst>
                <a:path w="1818639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755393" y="0"/>
                  </a:lnTo>
                  <a:lnTo>
                    <a:pt x="1779823" y="4927"/>
                  </a:lnTo>
                  <a:lnTo>
                    <a:pt x="1799764" y="18367"/>
                  </a:lnTo>
                  <a:lnTo>
                    <a:pt x="1813204" y="38308"/>
                  </a:lnTo>
                  <a:lnTo>
                    <a:pt x="1818131" y="62737"/>
                  </a:lnTo>
                  <a:lnTo>
                    <a:pt x="1818131" y="313690"/>
                  </a:lnTo>
                  <a:lnTo>
                    <a:pt x="1813204" y="338119"/>
                  </a:lnTo>
                  <a:lnTo>
                    <a:pt x="1799764" y="358060"/>
                  </a:lnTo>
                  <a:lnTo>
                    <a:pt x="1779823" y="371500"/>
                  </a:lnTo>
                  <a:lnTo>
                    <a:pt x="1755393" y="376428"/>
                  </a:lnTo>
                  <a:lnTo>
                    <a:pt x="62737" y="376428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90"/>
                  </a:lnTo>
                  <a:lnTo>
                    <a:pt x="0" y="6273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170426" y="4322826"/>
            <a:ext cx="1230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Scotland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15029" y="4626102"/>
            <a:ext cx="3075940" cy="942975"/>
            <a:chOff x="3415029" y="4626102"/>
            <a:chExt cx="3075940" cy="942975"/>
          </a:xfrm>
        </p:grpSpPr>
        <p:sp>
          <p:nvSpPr>
            <p:cNvPr id="34" name="object 34"/>
            <p:cNvSpPr/>
            <p:nvPr/>
          </p:nvSpPr>
          <p:spPr>
            <a:xfrm>
              <a:off x="3421379" y="5187696"/>
              <a:ext cx="1362710" cy="375285"/>
            </a:xfrm>
            <a:custGeom>
              <a:avLst/>
              <a:gdLst/>
              <a:ahLst/>
              <a:cxnLst/>
              <a:rect l="l" t="t" r="r" b="b"/>
              <a:pathLst>
                <a:path w="1362710" h="375285">
                  <a:moveTo>
                    <a:pt x="1299972" y="0"/>
                  </a:moveTo>
                  <a:lnTo>
                    <a:pt x="62484" y="0"/>
                  </a:lnTo>
                  <a:lnTo>
                    <a:pt x="38147" y="4905"/>
                  </a:lnTo>
                  <a:lnTo>
                    <a:pt x="18288" y="18287"/>
                  </a:lnTo>
                  <a:lnTo>
                    <a:pt x="4905" y="38147"/>
                  </a:lnTo>
                  <a:lnTo>
                    <a:pt x="0" y="62483"/>
                  </a:lnTo>
                  <a:lnTo>
                    <a:pt x="0" y="312419"/>
                  </a:lnTo>
                  <a:lnTo>
                    <a:pt x="4905" y="336756"/>
                  </a:lnTo>
                  <a:lnTo>
                    <a:pt x="18287" y="356615"/>
                  </a:lnTo>
                  <a:lnTo>
                    <a:pt x="38147" y="369998"/>
                  </a:lnTo>
                  <a:lnTo>
                    <a:pt x="62484" y="374903"/>
                  </a:lnTo>
                  <a:lnTo>
                    <a:pt x="1299972" y="374903"/>
                  </a:lnTo>
                  <a:lnTo>
                    <a:pt x="1324308" y="369998"/>
                  </a:lnTo>
                  <a:lnTo>
                    <a:pt x="1344168" y="356615"/>
                  </a:lnTo>
                  <a:lnTo>
                    <a:pt x="1357550" y="336756"/>
                  </a:lnTo>
                  <a:lnTo>
                    <a:pt x="1362456" y="312419"/>
                  </a:lnTo>
                  <a:lnTo>
                    <a:pt x="1362456" y="62483"/>
                  </a:lnTo>
                  <a:lnTo>
                    <a:pt x="1357550" y="38147"/>
                  </a:lnTo>
                  <a:lnTo>
                    <a:pt x="1344168" y="18287"/>
                  </a:lnTo>
                  <a:lnTo>
                    <a:pt x="1324308" y="4905"/>
                  </a:lnTo>
                  <a:lnTo>
                    <a:pt x="12999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21379" y="5187696"/>
              <a:ext cx="1362710" cy="375285"/>
            </a:xfrm>
            <a:custGeom>
              <a:avLst/>
              <a:gdLst/>
              <a:ahLst/>
              <a:cxnLst/>
              <a:rect l="l" t="t" r="r" b="b"/>
              <a:pathLst>
                <a:path w="1362710" h="375285">
                  <a:moveTo>
                    <a:pt x="0" y="62483"/>
                  </a:moveTo>
                  <a:lnTo>
                    <a:pt x="4905" y="38147"/>
                  </a:lnTo>
                  <a:lnTo>
                    <a:pt x="18288" y="18287"/>
                  </a:lnTo>
                  <a:lnTo>
                    <a:pt x="38147" y="4905"/>
                  </a:lnTo>
                  <a:lnTo>
                    <a:pt x="62484" y="0"/>
                  </a:lnTo>
                  <a:lnTo>
                    <a:pt x="1299972" y="0"/>
                  </a:lnTo>
                  <a:lnTo>
                    <a:pt x="1324308" y="4905"/>
                  </a:lnTo>
                  <a:lnTo>
                    <a:pt x="1344168" y="18287"/>
                  </a:lnTo>
                  <a:lnTo>
                    <a:pt x="1357550" y="38147"/>
                  </a:lnTo>
                  <a:lnTo>
                    <a:pt x="1362456" y="62483"/>
                  </a:lnTo>
                  <a:lnTo>
                    <a:pt x="1362456" y="312419"/>
                  </a:lnTo>
                  <a:lnTo>
                    <a:pt x="1357550" y="336756"/>
                  </a:lnTo>
                  <a:lnTo>
                    <a:pt x="1344168" y="356615"/>
                  </a:lnTo>
                  <a:lnTo>
                    <a:pt x="1324308" y="369998"/>
                  </a:lnTo>
                  <a:lnTo>
                    <a:pt x="1299972" y="374903"/>
                  </a:lnTo>
                  <a:lnTo>
                    <a:pt x="62484" y="374903"/>
                  </a:lnTo>
                  <a:lnTo>
                    <a:pt x="38147" y="369998"/>
                  </a:lnTo>
                  <a:lnTo>
                    <a:pt x="18287" y="356615"/>
                  </a:lnTo>
                  <a:lnTo>
                    <a:pt x="4905" y="336756"/>
                  </a:lnTo>
                  <a:lnTo>
                    <a:pt x="0" y="312419"/>
                  </a:lnTo>
                  <a:lnTo>
                    <a:pt x="0" y="624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03369" y="4628007"/>
              <a:ext cx="693420" cy="560705"/>
            </a:xfrm>
            <a:custGeom>
              <a:avLst/>
              <a:gdLst/>
              <a:ahLst/>
              <a:cxnLst/>
              <a:rect l="l" t="t" r="r" b="b"/>
              <a:pathLst>
                <a:path w="693420" h="560704">
                  <a:moveTo>
                    <a:pt x="53466" y="444500"/>
                  </a:moveTo>
                  <a:lnTo>
                    <a:pt x="0" y="560578"/>
                  </a:lnTo>
                  <a:lnTo>
                    <a:pt x="124967" y="533654"/>
                  </a:lnTo>
                  <a:lnTo>
                    <a:pt x="110708" y="515874"/>
                  </a:lnTo>
                  <a:lnTo>
                    <a:pt x="86232" y="515874"/>
                  </a:lnTo>
                  <a:lnTo>
                    <a:pt x="62483" y="486156"/>
                  </a:lnTo>
                  <a:lnTo>
                    <a:pt x="77334" y="474260"/>
                  </a:lnTo>
                  <a:lnTo>
                    <a:pt x="53466" y="444500"/>
                  </a:lnTo>
                  <a:close/>
                </a:path>
                <a:path w="693420" h="560704">
                  <a:moveTo>
                    <a:pt x="77334" y="474260"/>
                  </a:moveTo>
                  <a:lnTo>
                    <a:pt x="62483" y="486156"/>
                  </a:lnTo>
                  <a:lnTo>
                    <a:pt x="86232" y="515874"/>
                  </a:lnTo>
                  <a:lnTo>
                    <a:pt x="101136" y="503938"/>
                  </a:lnTo>
                  <a:lnTo>
                    <a:pt x="77334" y="474260"/>
                  </a:lnTo>
                  <a:close/>
                </a:path>
                <a:path w="693420" h="560704">
                  <a:moveTo>
                    <a:pt x="101136" y="503938"/>
                  </a:moveTo>
                  <a:lnTo>
                    <a:pt x="86232" y="515874"/>
                  </a:lnTo>
                  <a:lnTo>
                    <a:pt x="110708" y="515874"/>
                  </a:lnTo>
                  <a:lnTo>
                    <a:pt x="101136" y="503938"/>
                  </a:lnTo>
                  <a:close/>
                </a:path>
                <a:path w="693420" h="560704">
                  <a:moveTo>
                    <a:pt x="669416" y="0"/>
                  </a:moveTo>
                  <a:lnTo>
                    <a:pt x="77334" y="474260"/>
                  </a:lnTo>
                  <a:lnTo>
                    <a:pt x="101136" y="503938"/>
                  </a:lnTo>
                  <a:lnTo>
                    <a:pt x="693292" y="29718"/>
                  </a:lnTo>
                  <a:lnTo>
                    <a:pt x="6694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20639" y="5198364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1303274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6"/>
                  </a:lnTo>
                  <a:lnTo>
                    <a:pt x="37076" y="359465"/>
                  </a:lnTo>
                  <a:lnTo>
                    <a:pt x="60706" y="364236"/>
                  </a:lnTo>
                  <a:lnTo>
                    <a:pt x="1303274" y="364236"/>
                  </a:lnTo>
                  <a:lnTo>
                    <a:pt x="1326903" y="359465"/>
                  </a:lnTo>
                  <a:lnTo>
                    <a:pt x="1346200" y="346456"/>
                  </a:lnTo>
                  <a:lnTo>
                    <a:pt x="1359209" y="327159"/>
                  </a:lnTo>
                  <a:lnTo>
                    <a:pt x="1363980" y="303530"/>
                  </a:lnTo>
                  <a:lnTo>
                    <a:pt x="1363980" y="60706"/>
                  </a:lnTo>
                  <a:lnTo>
                    <a:pt x="1359209" y="37076"/>
                  </a:lnTo>
                  <a:lnTo>
                    <a:pt x="1346200" y="17780"/>
                  </a:lnTo>
                  <a:lnTo>
                    <a:pt x="1326903" y="4770"/>
                  </a:lnTo>
                  <a:lnTo>
                    <a:pt x="13032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20639" y="5198364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1303274" y="0"/>
                  </a:lnTo>
                  <a:lnTo>
                    <a:pt x="1326903" y="4770"/>
                  </a:lnTo>
                  <a:lnTo>
                    <a:pt x="1346200" y="17780"/>
                  </a:lnTo>
                  <a:lnTo>
                    <a:pt x="1359209" y="37076"/>
                  </a:lnTo>
                  <a:lnTo>
                    <a:pt x="1363980" y="60706"/>
                  </a:lnTo>
                  <a:lnTo>
                    <a:pt x="1363980" y="303530"/>
                  </a:lnTo>
                  <a:lnTo>
                    <a:pt x="1359209" y="327159"/>
                  </a:lnTo>
                  <a:lnTo>
                    <a:pt x="1346200" y="346456"/>
                  </a:lnTo>
                  <a:lnTo>
                    <a:pt x="1326903" y="359465"/>
                  </a:lnTo>
                  <a:lnTo>
                    <a:pt x="1303274" y="364236"/>
                  </a:lnTo>
                  <a:lnTo>
                    <a:pt x="60706" y="364236"/>
                  </a:lnTo>
                  <a:lnTo>
                    <a:pt x="37076" y="359465"/>
                  </a:lnTo>
                  <a:lnTo>
                    <a:pt x="17779" y="346456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775453" y="4626102"/>
              <a:ext cx="1027430" cy="574040"/>
            </a:xfrm>
            <a:custGeom>
              <a:avLst/>
              <a:gdLst/>
              <a:ahLst/>
              <a:cxnLst/>
              <a:rect l="l" t="t" r="r" b="b"/>
              <a:pathLst>
                <a:path w="1027429" h="574039">
                  <a:moveTo>
                    <a:pt x="917715" y="535789"/>
                  </a:moveTo>
                  <a:lnTo>
                    <a:pt x="899413" y="569214"/>
                  </a:lnTo>
                  <a:lnTo>
                    <a:pt x="1027176" y="574040"/>
                  </a:lnTo>
                  <a:lnTo>
                    <a:pt x="1006990" y="544957"/>
                  </a:lnTo>
                  <a:lnTo>
                    <a:pt x="934466" y="544957"/>
                  </a:lnTo>
                  <a:lnTo>
                    <a:pt x="917715" y="535789"/>
                  </a:lnTo>
                  <a:close/>
                </a:path>
                <a:path w="1027429" h="574039">
                  <a:moveTo>
                    <a:pt x="936003" y="502386"/>
                  </a:moveTo>
                  <a:lnTo>
                    <a:pt x="917715" y="535789"/>
                  </a:lnTo>
                  <a:lnTo>
                    <a:pt x="934466" y="544957"/>
                  </a:lnTo>
                  <a:lnTo>
                    <a:pt x="952754" y="511556"/>
                  </a:lnTo>
                  <a:lnTo>
                    <a:pt x="936003" y="502386"/>
                  </a:lnTo>
                  <a:close/>
                </a:path>
                <a:path w="1027429" h="574039">
                  <a:moveTo>
                    <a:pt x="954278" y="469011"/>
                  </a:moveTo>
                  <a:lnTo>
                    <a:pt x="936003" y="502386"/>
                  </a:lnTo>
                  <a:lnTo>
                    <a:pt x="952754" y="511556"/>
                  </a:lnTo>
                  <a:lnTo>
                    <a:pt x="934466" y="544957"/>
                  </a:lnTo>
                  <a:lnTo>
                    <a:pt x="1006990" y="544957"/>
                  </a:lnTo>
                  <a:lnTo>
                    <a:pt x="954278" y="469011"/>
                  </a:lnTo>
                  <a:close/>
                </a:path>
                <a:path w="1027429" h="574039">
                  <a:moveTo>
                    <a:pt x="18287" y="0"/>
                  </a:moveTo>
                  <a:lnTo>
                    <a:pt x="0" y="33528"/>
                  </a:lnTo>
                  <a:lnTo>
                    <a:pt x="917715" y="535789"/>
                  </a:lnTo>
                  <a:lnTo>
                    <a:pt x="936003" y="502386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584828" y="4663185"/>
            <a:ext cx="346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58053" y="4690109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159242" y="482854"/>
            <a:ext cx="2099310" cy="389255"/>
            <a:chOff x="8159242" y="482854"/>
            <a:chExt cx="2099310" cy="389255"/>
          </a:xfrm>
        </p:grpSpPr>
        <p:sp>
          <p:nvSpPr>
            <p:cNvPr id="43" name="object 43"/>
            <p:cNvSpPr/>
            <p:nvPr/>
          </p:nvSpPr>
          <p:spPr>
            <a:xfrm>
              <a:off x="8165592" y="489204"/>
              <a:ext cx="2086610" cy="376555"/>
            </a:xfrm>
            <a:custGeom>
              <a:avLst/>
              <a:gdLst/>
              <a:ahLst/>
              <a:cxnLst/>
              <a:rect l="l" t="t" r="r" b="b"/>
              <a:pathLst>
                <a:path w="2086609" h="376555">
                  <a:moveTo>
                    <a:pt x="2023617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90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8"/>
                  </a:lnTo>
                  <a:lnTo>
                    <a:pt x="2023617" y="376428"/>
                  </a:lnTo>
                  <a:lnTo>
                    <a:pt x="2048047" y="371500"/>
                  </a:lnTo>
                  <a:lnTo>
                    <a:pt x="2067988" y="358060"/>
                  </a:lnTo>
                  <a:lnTo>
                    <a:pt x="2081428" y="338119"/>
                  </a:lnTo>
                  <a:lnTo>
                    <a:pt x="2086355" y="313690"/>
                  </a:lnTo>
                  <a:lnTo>
                    <a:pt x="2086355" y="62737"/>
                  </a:lnTo>
                  <a:lnTo>
                    <a:pt x="2081428" y="38308"/>
                  </a:lnTo>
                  <a:lnTo>
                    <a:pt x="2067988" y="18367"/>
                  </a:lnTo>
                  <a:lnTo>
                    <a:pt x="2048047" y="4927"/>
                  </a:lnTo>
                  <a:lnTo>
                    <a:pt x="202361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65592" y="489204"/>
              <a:ext cx="2086610" cy="376555"/>
            </a:xfrm>
            <a:custGeom>
              <a:avLst/>
              <a:gdLst/>
              <a:ahLst/>
              <a:cxnLst/>
              <a:rect l="l" t="t" r="r" b="b"/>
              <a:pathLst>
                <a:path w="208660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2023617" y="0"/>
                  </a:lnTo>
                  <a:lnTo>
                    <a:pt x="2048047" y="4927"/>
                  </a:lnTo>
                  <a:lnTo>
                    <a:pt x="2067988" y="18367"/>
                  </a:lnTo>
                  <a:lnTo>
                    <a:pt x="2081428" y="38308"/>
                  </a:lnTo>
                  <a:lnTo>
                    <a:pt x="2086355" y="62737"/>
                  </a:lnTo>
                  <a:lnTo>
                    <a:pt x="2086355" y="313690"/>
                  </a:lnTo>
                  <a:lnTo>
                    <a:pt x="2081428" y="338119"/>
                  </a:lnTo>
                  <a:lnTo>
                    <a:pt x="2067988" y="358060"/>
                  </a:lnTo>
                  <a:lnTo>
                    <a:pt x="2048047" y="371500"/>
                  </a:lnTo>
                  <a:lnTo>
                    <a:pt x="2023617" y="376428"/>
                  </a:lnTo>
                  <a:lnTo>
                    <a:pt x="62737" y="376428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90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281796" y="546353"/>
            <a:ext cx="1858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England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705090" y="850264"/>
            <a:ext cx="3075940" cy="944244"/>
            <a:chOff x="7705090" y="850264"/>
            <a:chExt cx="3075940" cy="944244"/>
          </a:xfrm>
        </p:grpSpPr>
        <p:sp>
          <p:nvSpPr>
            <p:cNvPr id="47" name="object 47"/>
            <p:cNvSpPr/>
            <p:nvPr/>
          </p:nvSpPr>
          <p:spPr>
            <a:xfrm>
              <a:off x="7711440" y="1411223"/>
              <a:ext cx="1363980" cy="376555"/>
            </a:xfrm>
            <a:custGeom>
              <a:avLst/>
              <a:gdLst/>
              <a:ahLst/>
              <a:cxnLst/>
              <a:rect l="l" t="t" r="r" b="b"/>
              <a:pathLst>
                <a:path w="1363979" h="376555">
                  <a:moveTo>
                    <a:pt x="1301241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1301241" y="376427"/>
                  </a:lnTo>
                  <a:lnTo>
                    <a:pt x="1325671" y="371500"/>
                  </a:lnTo>
                  <a:lnTo>
                    <a:pt x="1345612" y="358060"/>
                  </a:lnTo>
                  <a:lnTo>
                    <a:pt x="1359052" y="338119"/>
                  </a:lnTo>
                  <a:lnTo>
                    <a:pt x="1363979" y="313689"/>
                  </a:lnTo>
                  <a:lnTo>
                    <a:pt x="1363979" y="62737"/>
                  </a:lnTo>
                  <a:lnTo>
                    <a:pt x="1359052" y="38308"/>
                  </a:lnTo>
                  <a:lnTo>
                    <a:pt x="1345612" y="18367"/>
                  </a:lnTo>
                  <a:lnTo>
                    <a:pt x="1325671" y="4927"/>
                  </a:lnTo>
                  <a:lnTo>
                    <a:pt x="13012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11440" y="1411223"/>
              <a:ext cx="1363980" cy="376555"/>
            </a:xfrm>
            <a:custGeom>
              <a:avLst/>
              <a:gdLst/>
              <a:ahLst/>
              <a:cxnLst/>
              <a:rect l="l" t="t" r="r" b="b"/>
              <a:pathLst>
                <a:path w="136397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1301241" y="0"/>
                  </a:lnTo>
                  <a:lnTo>
                    <a:pt x="1325671" y="4927"/>
                  </a:lnTo>
                  <a:lnTo>
                    <a:pt x="1345612" y="18367"/>
                  </a:lnTo>
                  <a:lnTo>
                    <a:pt x="1359052" y="38308"/>
                  </a:lnTo>
                  <a:lnTo>
                    <a:pt x="1363979" y="62737"/>
                  </a:lnTo>
                  <a:lnTo>
                    <a:pt x="1363979" y="313689"/>
                  </a:lnTo>
                  <a:lnTo>
                    <a:pt x="1359052" y="338119"/>
                  </a:lnTo>
                  <a:lnTo>
                    <a:pt x="1345612" y="358060"/>
                  </a:lnTo>
                  <a:lnTo>
                    <a:pt x="1325671" y="371500"/>
                  </a:lnTo>
                  <a:lnTo>
                    <a:pt x="1301241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94954" y="850518"/>
              <a:ext cx="826769" cy="561975"/>
            </a:xfrm>
            <a:custGeom>
              <a:avLst/>
              <a:gdLst/>
              <a:ahLst/>
              <a:cxnLst/>
              <a:rect l="l" t="t" r="r" b="b"/>
              <a:pathLst>
                <a:path w="826770" h="561975">
                  <a:moveTo>
                    <a:pt x="63246" y="450468"/>
                  </a:moveTo>
                  <a:lnTo>
                    <a:pt x="0" y="561593"/>
                  </a:lnTo>
                  <a:lnTo>
                    <a:pt x="126746" y="545464"/>
                  </a:lnTo>
                  <a:lnTo>
                    <a:pt x="112653" y="524382"/>
                  </a:lnTo>
                  <a:lnTo>
                    <a:pt x="89789" y="524382"/>
                  </a:lnTo>
                  <a:lnTo>
                    <a:pt x="68579" y="492759"/>
                  </a:lnTo>
                  <a:lnTo>
                    <a:pt x="84429" y="482159"/>
                  </a:lnTo>
                  <a:lnTo>
                    <a:pt x="63246" y="450468"/>
                  </a:lnTo>
                  <a:close/>
                </a:path>
                <a:path w="826770" h="561975">
                  <a:moveTo>
                    <a:pt x="84429" y="482159"/>
                  </a:moveTo>
                  <a:lnTo>
                    <a:pt x="68579" y="492759"/>
                  </a:lnTo>
                  <a:lnTo>
                    <a:pt x="89789" y="524382"/>
                  </a:lnTo>
                  <a:lnTo>
                    <a:pt x="105589" y="513815"/>
                  </a:lnTo>
                  <a:lnTo>
                    <a:pt x="84429" y="482159"/>
                  </a:lnTo>
                  <a:close/>
                </a:path>
                <a:path w="826770" h="561975">
                  <a:moveTo>
                    <a:pt x="105589" y="513815"/>
                  </a:moveTo>
                  <a:lnTo>
                    <a:pt x="89789" y="524382"/>
                  </a:lnTo>
                  <a:lnTo>
                    <a:pt x="112653" y="524382"/>
                  </a:lnTo>
                  <a:lnTo>
                    <a:pt x="105589" y="513815"/>
                  </a:lnTo>
                  <a:close/>
                </a:path>
                <a:path w="826770" h="561975">
                  <a:moveTo>
                    <a:pt x="805306" y="0"/>
                  </a:moveTo>
                  <a:lnTo>
                    <a:pt x="84429" y="482159"/>
                  </a:lnTo>
                  <a:lnTo>
                    <a:pt x="105589" y="513815"/>
                  </a:lnTo>
                  <a:lnTo>
                    <a:pt x="826389" y="31750"/>
                  </a:lnTo>
                  <a:lnTo>
                    <a:pt x="805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412224" y="1423415"/>
              <a:ext cx="1362710" cy="364490"/>
            </a:xfrm>
            <a:custGeom>
              <a:avLst/>
              <a:gdLst/>
              <a:ahLst/>
              <a:cxnLst/>
              <a:rect l="l" t="t" r="r" b="b"/>
              <a:pathLst>
                <a:path w="1362709" h="364489">
                  <a:moveTo>
                    <a:pt x="1301750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79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303530"/>
                  </a:lnTo>
                  <a:lnTo>
                    <a:pt x="4770" y="327159"/>
                  </a:lnTo>
                  <a:lnTo>
                    <a:pt x="17779" y="346455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301750" y="364236"/>
                  </a:lnTo>
                  <a:lnTo>
                    <a:pt x="1325379" y="359465"/>
                  </a:lnTo>
                  <a:lnTo>
                    <a:pt x="1344676" y="346455"/>
                  </a:lnTo>
                  <a:lnTo>
                    <a:pt x="1357685" y="327159"/>
                  </a:lnTo>
                  <a:lnTo>
                    <a:pt x="1362455" y="303530"/>
                  </a:lnTo>
                  <a:lnTo>
                    <a:pt x="1362455" y="60706"/>
                  </a:lnTo>
                  <a:lnTo>
                    <a:pt x="1357685" y="37076"/>
                  </a:lnTo>
                  <a:lnTo>
                    <a:pt x="1344676" y="17780"/>
                  </a:lnTo>
                  <a:lnTo>
                    <a:pt x="1325379" y="4770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12224" y="1423415"/>
              <a:ext cx="1362710" cy="364490"/>
            </a:xfrm>
            <a:custGeom>
              <a:avLst/>
              <a:gdLst/>
              <a:ahLst/>
              <a:cxnLst/>
              <a:rect l="l" t="t" r="r" b="b"/>
              <a:pathLst>
                <a:path w="1362709" h="364489">
                  <a:moveTo>
                    <a:pt x="0" y="60706"/>
                  </a:moveTo>
                  <a:lnTo>
                    <a:pt x="4770" y="37076"/>
                  </a:lnTo>
                  <a:lnTo>
                    <a:pt x="17779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301750" y="0"/>
                  </a:lnTo>
                  <a:lnTo>
                    <a:pt x="1325379" y="4770"/>
                  </a:lnTo>
                  <a:lnTo>
                    <a:pt x="1344676" y="17780"/>
                  </a:lnTo>
                  <a:lnTo>
                    <a:pt x="1357685" y="37076"/>
                  </a:lnTo>
                  <a:lnTo>
                    <a:pt x="1362455" y="60706"/>
                  </a:lnTo>
                  <a:lnTo>
                    <a:pt x="1362455" y="303530"/>
                  </a:lnTo>
                  <a:lnTo>
                    <a:pt x="1357685" y="327159"/>
                  </a:lnTo>
                  <a:lnTo>
                    <a:pt x="1344676" y="346455"/>
                  </a:lnTo>
                  <a:lnTo>
                    <a:pt x="1325379" y="359465"/>
                  </a:lnTo>
                  <a:lnTo>
                    <a:pt x="1301750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79" y="346455"/>
                  </a:lnTo>
                  <a:lnTo>
                    <a:pt x="4770" y="327159"/>
                  </a:lnTo>
                  <a:lnTo>
                    <a:pt x="0" y="303530"/>
                  </a:lnTo>
                  <a:lnTo>
                    <a:pt x="0" y="607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200134" y="850264"/>
              <a:ext cx="894080" cy="573405"/>
            </a:xfrm>
            <a:custGeom>
              <a:avLst/>
              <a:gdLst/>
              <a:ahLst/>
              <a:cxnLst/>
              <a:rect l="l" t="t" r="r" b="b"/>
              <a:pathLst>
                <a:path w="894079" h="573405">
                  <a:moveTo>
                    <a:pt x="786763" y="528558"/>
                  </a:moveTo>
                  <a:lnTo>
                    <a:pt x="766445" y="560705"/>
                  </a:lnTo>
                  <a:lnTo>
                    <a:pt x="893699" y="573405"/>
                  </a:lnTo>
                  <a:lnTo>
                    <a:pt x="872719" y="538734"/>
                  </a:lnTo>
                  <a:lnTo>
                    <a:pt x="802894" y="538734"/>
                  </a:lnTo>
                  <a:lnTo>
                    <a:pt x="786763" y="528558"/>
                  </a:lnTo>
                  <a:close/>
                </a:path>
                <a:path w="894079" h="573405">
                  <a:moveTo>
                    <a:pt x="807132" y="496331"/>
                  </a:moveTo>
                  <a:lnTo>
                    <a:pt x="786763" y="528558"/>
                  </a:lnTo>
                  <a:lnTo>
                    <a:pt x="802894" y="538734"/>
                  </a:lnTo>
                  <a:lnTo>
                    <a:pt x="823214" y="506475"/>
                  </a:lnTo>
                  <a:lnTo>
                    <a:pt x="807132" y="496331"/>
                  </a:lnTo>
                  <a:close/>
                </a:path>
                <a:path w="894079" h="573405">
                  <a:moveTo>
                    <a:pt x="827532" y="464058"/>
                  </a:moveTo>
                  <a:lnTo>
                    <a:pt x="807132" y="496331"/>
                  </a:lnTo>
                  <a:lnTo>
                    <a:pt x="823214" y="506475"/>
                  </a:lnTo>
                  <a:lnTo>
                    <a:pt x="802894" y="538734"/>
                  </a:lnTo>
                  <a:lnTo>
                    <a:pt x="872719" y="538734"/>
                  </a:lnTo>
                  <a:lnTo>
                    <a:pt x="827532" y="464058"/>
                  </a:lnTo>
                  <a:close/>
                </a:path>
                <a:path w="894079" h="573405">
                  <a:moveTo>
                    <a:pt x="20320" y="0"/>
                  </a:moveTo>
                  <a:lnTo>
                    <a:pt x="0" y="32258"/>
                  </a:lnTo>
                  <a:lnTo>
                    <a:pt x="786763" y="528558"/>
                  </a:lnTo>
                  <a:lnTo>
                    <a:pt x="807132" y="496331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875523" y="886713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049002" y="913257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172957" y="2337561"/>
            <a:ext cx="2169160" cy="389255"/>
            <a:chOff x="8172957" y="2337561"/>
            <a:chExt cx="2169160" cy="389255"/>
          </a:xfrm>
        </p:grpSpPr>
        <p:sp>
          <p:nvSpPr>
            <p:cNvPr id="56" name="object 56"/>
            <p:cNvSpPr/>
            <p:nvPr/>
          </p:nvSpPr>
          <p:spPr>
            <a:xfrm>
              <a:off x="8179307" y="2343911"/>
              <a:ext cx="2156460" cy="376555"/>
            </a:xfrm>
            <a:custGeom>
              <a:avLst/>
              <a:gdLst/>
              <a:ahLst/>
              <a:cxnLst/>
              <a:rect l="l" t="t" r="r" b="b"/>
              <a:pathLst>
                <a:path w="2156459" h="376555">
                  <a:moveTo>
                    <a:pt x="2093722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2093722" y="376427"/>
                  </a:lnTo>
                  <a:lnTo>
                    <a:pt x="2118151" y="371500"/>
                  </a:lnTo>
                  <a:lnTo>
                    <a:pt x="2138092" y="358060"/>
                  </a:lnTo>
                  <a:lnTo>
                    <a:pt x="2151532" y="338119"/>
                  </a:lnTo>
                  <a:lnTo>
                    <a:pt x="2156460" y="313689"/>
                  </a:lnTo>
                  <a:lnTo>
                    <a:pt x="2156460" y="62737"/>
                  </a:lnTo>
                  <a:lnTo>
                    <a:pt x="2151532" y="38308"/>
                  </a:lnTo>
                  <a:lnTo>
                    <a:pt x="2138092" y="18367"/>
                  </a:lnTo>
                  <a:lnTo>
                    <a:pt x="2118151" y="4927"/>
                  </a:lnTo>
                  <a:lnTo>
                    <a:pt x="2093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79307" y="2343911"/>
              <a:ext cx="2156460" cy="376555"/>
            </a:xfrm>
            <a:custGeom>
              <a:avLst/>
              <a:gdLst/>
              <a:ahLst/>
              <a:cxnLst/>
              <a:rect l="l" t="t" r="r" b="b"/>
              <a:pathLst>
                <a:path w="2156459" h="376555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2093722" y="0"/>
                  </a:lnTo>
                  <a:lnTo>
                    <a:pt x="2118151" y="4927"/>
                  </a:lnTo>
                  <a:lnTo>
                    <a:pt x="2138092" y="18367"/>
                  </a:lnTo>
                  <a:lnTo>
                    <a:pt x="2151532" y="38308"/>
                  </a:lnTo>
                  <a:lnTo>
                    <a:pt x="2156460" y="62737"/>
                  </a:lnTo>
                  <a:lnTo>
                    <a:pt x="2156460" y="313689"/>
                  </a:lnTo>
                  <a:lnTo>
                    <a:pt x="2151532" y="338119"/>
                  </a:lnTo>
                  <a:lnTo>
                    <a:pt x="2138092" y="358060"/>
                  </a:lnTo>
                  <a:lnTo>
                    <a:pt x="2118151" y="371500"/>
                  </a:lnTo>
                  <a:lnTo>
                    <a:pt x="2093722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306816" y="2401570"/>
            <a:ext cx="1903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Wales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Scotland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718806" y="2705100"/>
            <a:ext cx="3075940" cy="943610"/>
            <a:chOff x="7718806" y="2705100"/>
            <a:chExt cx="3075940" cy="943610"/>
          </a:xfrm>
        </p:grpSpPr>
        <p:sp>
          <p:nvSpPr>
            <p:cNvPr id="60" name="object 60"/>
            <p:cNvSpPr/>
            <p:nvPr/>
          </p:nvSpPr>
          <p:spPr>
            <a:xfrm>
              <a:off x="7725156" y="3265931"/>
              <a:ext cx="1362710" cy="376555"/>
            </a:xfrm>
            <a:custGeom>
              <a:avLst/>
              <a:gdLst/>
              <a:ahLst/>
              <a:cxnLst/>
              <a:rect l="l" t="t" r="r" b="b"/>
              <a:pathLst>
                <a:path w="1362709" h="376554">
                  <a:moveTo>
                    <a:pt x="1299718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7"/>
                  </a:lnTo>
                  <a:lnTo>
                    <a:pt x="1299718" y="376427"/>
                  </a:lnTo>
                  <a:lnTo>
                    <a:pt x="1324147" y="371500"/>
                  </a:lnTo>
                  <a:lnTo>
                    <a:pt x="1344088" y="358060"/>
                  </a:lnTo>
                  <a:lnTo>
                    <a:pt x="1357528" y="338119"/>
                  </a:lnTo>
                  <a:lnTo>
                    <a:pt x="1362455" y="313689"/>
                  </a:lnTo>
                  <a:lnTo>
                    <a:pt x="1362455" y="62737"/>
                  </a:lnTo>
                  <a:lnTo>
                    <a:pt x="1357528" y="38308"/>
                  </a:lnTo>
                  <a:lnTo>
                    <a:pt x="1344088" y="18367"/>
                  </a:lnTo>
                  <a:lnTo>
                    <a:pt x="1324147" y="4927"/>
                  </a:lnTo>
                  <a:lnTo>
                    <a:pt x="1299718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725156" y="3265931"/>
              <a:ext cx="1362710" cy="376555"/>
            </a:xfrm>
            <a:custGeom>
              <a:avLst/>
              <a:gdLst/>
              <a:ahLst/>
              <a:cxnLst/>
              <a:rect l="l" t="t" r="r" b="b"/>
              <a:pathLst>
                <a:path w="1362709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299718" y="0"/>
                  </a:lnTo>
                  <a:lnTo>
                    <a:pt x="1324147" y="4927"/>
                  </a:lnTo>
                  <a:lnTo>
                    <a:pt x="1344088" y="18367"/>
                  </a:lnTo>
                  <a:lnTo>
                    <a:pt x="1357528" y="38308"/>
                  </a:lnTo>
                  <a:lnTo>
                    <a:pt x="1362455" y="62737"/>
                  </a:lnTo>
                  <a:lnTo>
                    <a:pt x="1362455" y="313689"/>
                  </a:lnTo>
                  <a:lnTo>
                    <a:pt x="1357528" y="338119"/>
                  </a:lnTo>
                  <a:lnTo>
                    <a:pt x="1344088" y="358060"/>
                  </a:lnTo>
                  <a:lnTo>
                    <a:pt x="1324147" y="371500"/>
                  </a:lnTo>
                  <a:lnTo>
                    <a:pt x="1299718" y="376427"/>
                  </a:lnTo>
                  <a:lnTo>
                    <a:pt x="62738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07146" y="2705100"/>
              <a:ext cx="861694" cy="561975"/>
            </a:xfrm>
            <a:custGeom>
              <a:avLst/>
              <a:gdLst/>
              <a:ahLst/>
              <a:cxnLst/>
              <a:rect l="l" t="t" r="r" b="b"/>
              <a:pathLst>
                <a:path w="861695" h="561975">
                  <a:moveTo>
                    <a:pt x="65404" y="451865"/>
                  </a:moveTo>
                  <a:lnTo>
                    <a:pt x="0" y="561721"/>
                  </a:lnTo>
                  <a:lnTo>
                    <a:pt x="127126" y="548132"/>
                  </a:lnTo>
                  <a:lnTo>
                    <a:pt x="113121" y="526288"/>
                  </a:lnTo>
                  <a:lnTo>
                    <a:pt x="90424" y="526288"/>
                  </a:lnTo>
                  <a:lnTo>
                    <a:pt x="69850" y="494284"/>
                  </a:lnTo>
                  <a:lnTo>
                    <a:pt x="85973" y="483945"/>
                  </a:lnTo>
                  <a:lnTo>
                    <a:pt x="65404" y="451865"/>
                  </a:lnTo>
                  <a:close/>
                </a:path>
                <a:path w="861695" h="561975">
                  <a:moveTo>
                    <a:pt x="85973" y="483945"/>
                  </a:moveTo>
                  <a:lnTo>
                    <a:pt x="69850" y="494284"/>
                  </a:lnTo>
                  <a:lnTo>
                    <a:pt x="90424" y="526288"/>
                  </a:lnTo>
                  <a:lnTo>
                    <a:pt x="106508" y="515974"/>
                  </a:lnTo>
                  <a:lnTo>
                    <a:pt x="85973" y="483945"/>
                  </a:lnTo>
                  <a:close/>
                </a:path>
                <a:path w="861695" h="561975">
                  <a:moveTo>
                    <a:pt x="106508" y="515974"/>
                  </a:moveTo>
                  <a:lnTo>
                    <a:pt x="90424" y="526288"/>
                  </a:lnTo>
                  <a:lnTo>
                    <a:pt x="113121" y="526288"/>
                  </a:lnTo>
                  <a:lnTo>
                    <a:pt x="106508" y="515974"/>
                  </a:lnTo>
                  <a:close/>
                </a:path>
                <a:path w="861695" h="561975">
                  <a:moveTo>
                    <a:pt x="840739" y="0"/>
                  </a:moveTo>
                  <a:lnTo>
                    <a:pt x="85973" y="483945"/>
                  </a:lnTo>
                  <a:lnTo>
                    <a:pt x="106508" y="515974"/>
                  </a:lnTo>
                  <a:lnTo>
                    <a:pt x="861313" y="32003"/>
                  </a:lnTo>
                  <a:lnTo>
                    <a:pt x="840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24416" y="3278123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1303274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80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303529"/>
                  </a:lnTo>
                  <a:lnTo>
                    <a:pt x="4770" y="327159"/>
                  </a:lnTo>
                  <a:lnTo>
                    <a:pt x="17779" y="346455"/>
                  </a:lnTo>
                  <a:lnTo>
                    <a:pt x="37076" y="359465"/>
                  </a:lnTo>
                  <a:lnTo>
                    <a:pt x="60705" y="364236"/>
                  </a:lnTo>
                  <a:lnTo>
                    <a:pt x="1303274" y="364236"/>
                  </a:lnTo>
                  <a:lnTo>
                    <a:pt x="1326903" y="359465"/>
                  </a:lnTo>
                  <a:lnTo>
                    <a:pt x="1346200" y="346456"/>
                  </a:lnTo>
                  <a:lnTo>
                    <a:pt x="1359209" y="327159"/>
                  </a:lnTo>
                  <a:lnTo>
                    <a:pt x="1363979" y="303529"/>
                  </a:lnTo>
                  <a:lnTo>
                    <a:pt x="1363979" y="60705"/>
                  </a:lnTo>
                  <a:lnTo>
                    <a:pt x="1359209" y="37076"/>
                  </a:lnTo>
                  <a:lnTo>
                    <a:pt x="1346200" y="17780"/>
                  </a:lnTo>
                  <a:lnTo>
                    <a:pt x="1326903" y="4770"/>
                  </a:lnTo>
                  <a:lnTo>
                    <a:pt x="13032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424416" y="3278123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0" y="60705"/>
                  </a:moveTo>
                  <a:lnTo>
                    <a:pt x="4770" y="37076"/>
                  </a:lnTo>
                  <a:lnTo>
                    <a:pt x="17779" y="17780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303274" y="0"/>
                  </a:lnTo>
                  <a:lnTo>
                    <a:pt x="1326903" y="4770"/>
                  </a:lnTo>
                  <a:lnTo>
                    <a:pt x="1346200" y="17780"/>
                  </a:lnTo>
                  <a:lnTo>
                    <a:pt x="1359209" y="37076"/>
                  </a:lnTo>
                  <a:lnTo>
                    <a:pt x="1363979" y="60705"/>
                  </a:lnTo>
                  <a:lnTo>
                    <a:pt x="1363979" y="303529"/>
                  </a:lnTo>
                  <a:lnTo>
                    <a:pt x="1359209" y="327159"/>
                  </a:lnTo>
                  <a:lnTo>
                    <a:pt x="1346200" y="346456"/>
                  </a:lnTo>
                  <a:lnTo>
                    <a:pt x="1326903" y="359465"/>
                  </a:lnTo>
                  <a:lnTo>
                    <a:pt x="1303274" y="364236"/>
                  </a:lnTo>
                  <a:lnTo>
                    <a:pt x="60705" y="364236"/>
                  </a:lnTo>
                  <a:lnTo>
                    <a:pt x="37076" y="359465"/>
                  </a:lnTo>
                  <a:lnTo>
                    <a:pt x="17779" y="346455"/>
                  </a:lnTo>
                  <a:lnTo>
                    <a:pt x="4770" y="327159"/>
                  </a:lnTo>
                  <a:lnTo>
                    <a:pt x="0" y="303529"/>
                  </a:lnTo>
                  <a:lnTo>
                    <a:pt x="0" y="6070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248648" y="2705226"/>
              <a:ext cx="859155" cy="573405"/>
            </a:xfrm>
            <a:custGeom>
              <a:avLst/>
              <a:gdLst/>
              <a:ahLst/>
              <a:cxnLst/>
              <a:rect l="l" t="t" r="r" b="b"/>
              <a:pathLst>
                <a:path w="859154" h="573404">
                  <a:moveTo>
                    <a:pt x="752852" y="526271"/>
                  </a:moveTo>
                  <a:lnTo>
                    <a:pt x="731901" y="558164"/>
                  </a:lnTo>
                  <a:lnTo>
                    <a:pt x="858774" y="573151"/>
                  </a:lnTo>
                  <a:lnTo>
                    <a:pt x="837616" y="536701"/>
                  </a:lnTo>
                  <a:lnTo>
                    <a:pt x="768730" y="536701"/>
                  </a:lnTo>
                  <a:lnTo>
                    <a:pt x="752852" y="526271"/>
                  </a:lnTo>
                  <a:close/>
                </a:path>
                <a:path w="859154" h="573404">
                  <a:moveTo>
                    <a:pt x="773737" y="494478"/>
                  </a:moveTo>
                  <a:lnTo>
                    <a:pt x="752852" y="526271"/>
                  </a:lnTo>
                  <a:lnTo>
                    <a:pt x="768730" y="536701"/>
                  </a:lnTo>
                  <a:lnTo>
                    <a:pt x="789685" y="504951"/>
                  </a:lnTo>
                  <a:lnTo>
                    <a:pt x="773737" y="494478"/>
                  </a:lnTo>
                  <a:close/>
                </a:path>
                <a:path w="859154" h="573404">
                  <a:moveTo>
                    <a:pt x="794638" y="462661"/>
                  </a:moveTo>
                  <a:lnTo>
                    <a:pt x="773737" y="494478"/>
                  </a:lnTo>
                  <a:lnTo>
                    <a:pt x="789685" y="504951"/>
                  </a:lnTo>
                  <a:lnTo>
                    <a:pt x="768730" y="536701"/>
                  </a:lnTo>
                  <a:lnTo>
                    <a:pt x="837616" y="536701"/>
                  </a:lnTo>
                  <a:lnTo>
                    <a:pt x="794638" y="462661"/>
                  </a:lnTo>
                  <a:close/>
                </a:path>
                <a:path w="859154" h="573404">
                  <a:moveTo>
                    <a:pt x="20827" y="0"/>
                  </a:moveTo>
                  <a:lnTo>
                    <a:pt x="0" y="31750"/>
                  </a:lnTo>
                  <a:lnTo>
                    <a:pt x="752852" y="526271"/>
                  </a:lnTo>
                  <a:lnTo>
                    <a:pt x="773737" y="494478"/>
                  </a:lnTo>
                  <a:lnTo>
                    <a:pt x="20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888985" y="2742057"/>
            <a:ext cx="3467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062464" y="2768600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159242" y="4305046"/>
            <a:ext cx="2319020" cy="389255"/>
            <a:chOff x="8159242" y="4305046"/>
            <a:chExt cx="2319020" cy="389255"/>
          </a:xfrm>
        </p:grpSpPr>
        <p:sp>
          <p:nvSpPr>
            <p:cNvPr id="69" name="object 69"/>
            <p:cNvSpPr/>
            <p:nvPr/>
          </p:nvSpPr>
          <p:spPr>
            <a:xfrm>
              <a:off x="8165592" y="4311396"/>
              <a:ext cx="2306320" cy="376555"/>
            </a:xfrm>
            <a:custGeom>
              <a:avLst/>
              <a:gdLst/>
              <a:ahLst/>
              <a:cxnLst/>
              <a:rect l="l" t="t" r="r" b="b"/>
              <a:pathLst>
                <a:path w="2306320" h="376554">
                  <a:moveTo>
                    <a:pt x="2243074" y="0"/>
                  </a:moveTo>
                  <a:lnTo>
                    <a:pt x="62737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7"/>
                  </a:lnTo>
                  <a:lnTo>
                    <a:pt x="0" y="313689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7" y="376427"/>
                  </a:lnTo>
                  <a:lnTo>
                    <a:pt x="2243074" y="376427"/>
                  </a:lnTo>
                  <a:lnTo>
                    <a:pt x="2267503" y="371500"/>
                  </a:lnTo>
                  <a:lnTo>
                    <a:pt x="2287444" y="358060"/>
                  </a:lnTo>
                  <a:lnTo>
                    <a:pt x="2300884" y="338119"/>
                  </a:lnTo>
                  <a:lnTo>
                    <a:pt x="2305811" y="313689"/>
                  </a:lnTo>
                  <a:lnTo>
                    <a:pt x="2305811" y="62737"/>
                  </a:lnTo>
                  <a:lnTo>
                    <a:pt x="2300884" y="38308"/>
                  </a:lnTo>
                  <a:lnTo>
                    <a:pt x="2287444" y="18367"/>
                  </a:lnTo>
                  <a:lnTo>
                    <a:pt x="2267503" y="4927"/>
                  </a:lnTo>
                  <a:lnTo>
                    <a:pt x="22430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165592" y="4311396"/>
              <a:ext cx="2306320" cy="376555"/>
            </a:xfrm>
            <a:custGeom>
              <a:avLst/>
              <a:gdLst/>
              <a:ahLst/>
              <a:cxnLst/>
              <a:rect l="l" t="t" r="r" b="b"/>
              <a:pathLst>
                <a:path w="2306320" h="376554">
                  <a:moveTo>
                    <a:pt x="0" y="62737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7" y="0"/>
                  </a:lnTo>
                  <a:lnTo>
                    <a:pt x="2243074" y="0"/>
                  </a:lnTo>
                  <a:lnTo>
                    <a:pt x="2267503" y="4927"/>
                  </a:lnTo>
                  <a:lnTo>
                    <a:pt x="2287444" y="18367"/>
                  </a:lnTo>
                  <a:lnTo>
                    <a:pt x="2300884" y="38308"/>
                  </a:lnTo>
                  <a:lnTo>
                    <a:pt x="2305811" y="62737"/>
                  </a:lnTo>
                  <a:lnTo>
                    <a:pt x="2305811" y="313689"/>
                  </a:lnTo>
                  <a:lnTo>
                    <a:pt x="2300884" y="338119"/>
                  </a:lnTo>
                  <a:lnTo>
                    <a:pt x="2287444" y="358060"/>
                  </a:lnTo>
                  <a:lnTo>
                    <a:pt x="2267503" y="371500"/>
                  </a:lnTo>
                  <a:lnTo>
                    <a:pt x="2243074" y="376427"/>
                  </a:lnTo>
                  <a:lnTo>
                    <a:pt x="62737" y="376427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89"/>
                  </a:lnTo>
                  <a:lnTo>
                    <a:pt x="0" y="6273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298560" y="4369130"/>
            <a:ext cx="20421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Region: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Scotland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England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788909" y="4672584"/>
            <a:ext cx="3075940" cy="943610"/>
            <a:chOff x="7788909" y="4672584"/>
            <a:chExt cx="3075940" cy="943610"/>
          </a:xfrm>
        </p:grpSpPr>
        <p:sp>
          <p:nvSpPr>
            <p:cNvPr id="73" name="object 73"/>
            <p:cNvSpPr/>
            <p:nvPr/>
          </p:nvSpPr>
          <p:spPr>
            <a:xfrm>
              <a:off x="7795259" y="5233416"/>
              <a:ext cx="1363980" cy="376555"/>
            </a:xfrm>
            <a:custGeom>
              <a:avLst/>
              <a:gdLst/>
              <a:ahLst/>
              <a:cxnLst/>
              <a:rect l="l" t="t" r="r" b="b"/>
              <a:pathLst>
                <a:path w="1363979" h="376554">
                  <a:moveTo>
                    <a:pt x="1301242" y="0"/>
                  </a:moveTo>
                  <a:lnTo>
                    <a:pt x="62738" y="0"/>
                  </a:lnTo>
                  <a:lnTo>
                    <a:pt x="38308" y="4927"/>
                  </a:lnTo>
                  <a:lnTo>
                    <a:pt x="18367" y="18367"/>
                  </a:lnTo>
                  <a:lnTo>
                    <a:pt x="4927" y="38308"/>
                  </a:lnTo>
                  <a:lnTo>
                    <a:pt x="0" y="62738"/>
                  </a:lnTo>
                  <a:lnTo>
                    <a:pt x="0" y="313690"/>
                  </a:lnTo>
                  <a:lnTo>
                    <a:pt x="4927" y="338119"/>
                  </a:lnTo>
                  <a:lnTo>
                    <a:pt x="18367" y="358060"/>
                  </a:lnTo>
                  <a:lnTo>
                    <a:pt x="38308" y="371500"/>
                  </a:lnTo>
                  <a:lnTo>
                    <a:pt x="62738" y="376428"/>
                  </a:lnTo>
                  <a:lnTo>
                    <a:pt x="1301242" y="376428"/>
                  </a:lnTo>
                  <a:lnTo>
                    <a:pt x="1325671" y="371500"/>
                  </a:lnTo>
                  <a:lnTo>
                    <a:pt x="1345612" y="358060"/>
                  </a:lnTo>
                  <a:lnTo>
                    <a:pt x="1359052" y="338119"/>
                  </a:lnTo>
                  <a:lnTo>
                    <a:pt x="1363980" y="313690"/>
                  </a:lnTo>
                  <a:lnTo>
                    <a:pt x="1363980" y="62738"/>
                  </a:lnTo>
                  <a:lnTo>
                    <a:pt x="1359052" y="38308"/>
                  </a:lnTo>
                  <a:lnTo>
                    <a:pt x="1345612" y="18367"/>
                  </a:lnTo>
                  <a:lnTo>
                    <a:pt x="1325671" y="4927"/>
                  </a:lnTo>
                  <a:lnTo>
                    <a:pt x="130124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795259" y="5233416"/>
              <a:ext cx="1363980" cy="376555"/>
            </a:xfrm>
            <a:custGeom>
              <a:avLst/>
              <a:gdLst/>
              <a:ahLst/>
              <a:cxnLst/>
              <a:rect l="l" t="t" r="r" b="b"/>
              <a:pathLst>
                <a:path w="1363979" h="376554">
                  <a:moveTo>
                    <a:pt x="0" y="62738"/>
                  </a:moveTo>
                  <a:lnTo>
                    <a:pt x="4927" y="38308"/>
                  </a:lnTo>
                  <a:lnTo>
                    <a:pt x="18367" y="18367"/>
                  </a:lnTo>
                  <a:lnTo>
                    <a:pt x="38308" y="4927"/>
                  </a:lnTo>
                  <a:lnTo>
                    <a:pt x="62738" y="0"/>
                  </a:lnTo>
                  <a:lnTo>
                    <a:pt x="1301242" y="0"/>
                  </a:lnTo>
                  <a:lnTo>
                    <a:pt x="1325671" y="4927"/>
                  </a:lnTo>
                  <a:lnTo>
                    <a:pt x="1345612" y="18367"/>
                  </a:lnTo>
                  <a:lnTo>
                    <a:pt x="1359052" y="38308"/>
                  </a:lnTo>
                  <a:lnTo>
                    <a:pt x="1363980" y="62738"/>
                  </a:lnTo>
                  <a:lnTo>
                    <a:pt x="1363980" y="313690"/>
                  </a:lnTo>
                  <a:lnTo>
                    <a:pt x="1359052" y="338119"/>
                  </a:lnTo>
                  <a:lnTo>
                    <a:pt x="1345612" y="358060"/>
                  </a:lnTo>
                  <a:lnTo>
                    <a:pt x="1325671" y="371500"/>
                  </a:lnTo>
                  <a:lnTo>
                    <a:pt x="1301242" y="376428"/>
                  </a:lnTo>
                  <a:lnTo>
                    <a:pt x="62738" y="376428"/>
                  </a:lnTo>
                  <a:lnTo>
                    <a:pt x="38308" y="371500"/>
                  </a:lnTo>
                  <a:lnTo>
                    <a:pt x="18367" y="358060"/>
                  </a:lnTo>
                  <a:lnTo>
                    <a:pt x="4927" y="338119"/>
                  </a:lnTo>
                  <a:lnTo>
                    <a:pt x="0" y="313690"/>
                  </a:lnTo>
                  <a:lnTo>
                    <a:pt x="0" y="6273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77249" y="4672584"/>
              <a:ext cx="852169" cy="561975"/>
            </a:xfrm>
            <a:custGeom>
              <a:avLst/>
              <a:gdLst/>
              <a:ahLst/>
              <a:cxnLst/>
              <a:rect l="l" t="t" r="r" b="b"/>
              <a:pathLst>
                <a:path w="852170" h="561975">
                  <a:moveTo>
                    <a:pt x="64770" y="451485"/>
                  </a:moveTo>
                  <a:lnTo>
                    <a:pt x="0" y="561721"/>
                  </a:lnTo>
                  <a:lnTo>
                    <a:pt x="127000" y="547497"/>
                  </a:lnTo>
                  <a:lnTo>
                    <a:pt x="113006" y="525907"/>
                  </a:lnTo>
                  <a:lnTo>
                    <a:pt x="90297" y="525907"/>
                  </a:lnTo>
                  <a:lnTo>
                    <a:pt x="69596" y="493903"/>
                  </a:lnTo>
                  <a:lnTo>
                    <a:pt x="85555" y="483553"/>
                  </a:lnTo>
                  <a:lnTo>
                    <a:pt x="64770" y="451485"/>
                  </a:lnTo>
                  <a:close/>
                </a:path>
                <a:path w="852170" h="561975">
                  <a:moveTo>
                    <a:pt x="85555" y="483553"/>
                  </a:moveTo>
                  <a:lnTo>
                    <a:pt x="69596" y="493903"/>
                  </a:lnTo>
                  <a:lnTo>
                    <a:pt x="90297" y="525907"/>
                  </a:lnTo>
                  <a:lnTo>
                    <a:pt x="106286" y="515539"/>
                  </a:lnTo>
                  <a:lnTo>
                    <a:pt x="85555" y="483553"/>
                  </a:lnTo>
                  <a:close/>
                </a:path>
                <a:path w="852170" h="561975">
                  <a:moveTo>
                    <a:pt x="106286" y="515539"/>
                  </a:moveTo>
                  <a:lnTo>
                    <a:pt x="90297" y="525907"/>
                  </a:lnTo>
                  <a:lnTo>
                    <a:pt x="113006" y="525907"/>
                  </a:lnTo>
                  <a:lnTo>
                    <a:pt x="106286" y="515539"/>
                  </a:lnTo>
                  <a:close/>
                </a:path>
                <a:path w="852170" h="561975">
                  <a:moveTo>
                    <a:pt x="831215" y="0"/>
                  </a:moveTo>
                  <a:lnTo>
                    <a:pt x="85555" y="483553"/>
                  </a:lnTo>
                  <a:lnTo>
                    <a:pt x="106286" y="515539"/>
                  </a:lnTo>
                  <a:lnTo>
                    <a:pt x="852043" y="32004"/>
                  </a:lnTo>
                  <a:lnTo>
                    <a:pt x="831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494519" y="5245608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1303274" y="0"/>
                  </a:moveTo>
                  <a:lnTo>
                    <a:pt x="60705" y="0"/>
                  </a:lnTo>
                  <a:lnTo>
                    <a:pt x="37076" y="4770"/>
                  </a:lnTo>
                  <a:lnTo>
                    <a:pt x="17779" y="17779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303529"/>
                  </a:lnTo>
                  <a:lnTo>
                    <a:pt x="4770" y="327159"/>
                  </a:lnTo>
                  <a:lnTo>
                    <a:pt x="17779" y="346455"/>
                  </a:lnTo>
                  <a:lnTo>
                    <a:pt x="37076" y="359465"/>
                  </a:lnTo>
                  <a:lnTo>
                    <a:pt x="60705" y="364235"/>
                  </a:lnTo>
                  <a:lnTo>
                    <a:pt x="1303274" y="364235"/>
                  </a:lnTo>
                  <a:lnTo>
                    <a:pt x="1326903" y="359465"/>
                  </a:lnTo>
                  <a:lnTo>
                    <a:pt x="1346200" y="346455"/>
                  </a:lnTo>
                  <a:lnTo>
                    <a:pt x="1359209" y="327159"/>
                  </a:lnTo>
                  <a:lnTo>
                    <a:pt x="1363979" y="303529"/>
                  </a:lnTo>
                  <a:lnTo>
                    <a:pt x="1363979" y="60705"/>
                  </a:lnTo>
                  <a:lnTo>
                    <a:pt x="1359209" y="37076"/>
                  </a:lnTo>
                  <a:lnTo>
                    <a:pt x="1346200" y="17779"/>
                  </a:lnTo>
                  <a:lnTo>
                    <a:pt x="1326903" y="4770"/>
                  </a:lnTo>
                  <a:lnTo>
                    <a:pt x="130327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494519" y="5245608"/>
              <a:ext cx="1363980" cy="364490"/>
            </a:xfrm>
            <a:custGeom>
              <a:avLst/>
              <a:gdLst/>
              <a:ahLst/>
              <a:cxnLst/>
              <a:rect l="l" t="t" r="r" b="b"/>
              <a:pathLst>
                <a:path w="1363979" h="364489">
                  <a:moveTo>
                    <a:pt x="0" y="60705"/>
                  </a:moveTo>
                  <a:lnTo>
                    <a:pt x="4770" y="37076"/>
                  </a:lnTo>
                  <a:lnTo>
                    <a:pt x="17779" y="17779"/>
                  </a:lnTo>
                  <a:lnTo>
                    <a:pt x="37076" y="4770"/>
                  </a:lnTo>
                  <a:lnTo>
                    <a:pt x="60705" y="0"/>
                  </a:lnTo>
                  <a:lnTo>
                    <a:pt x="1303274" y="0"/>
                  </a:lnTo>
                  <a:lnTo>
                    <a:pt x="1326903" y="4770"/>
                  </a:lnTo>
                  <a:lnTo>
                    <a:pt x="1346200" y="17779"/>
                  </a:lnTo>
                  <a:lnTo>
                    <a:pt x="1359209" y="37076"/>
                  </a:lnTo>
                  <a:lnTo>
                    <a:pt x="1363979" y="60705"/>
                  </a:lnTo>
                  <a:lnTo>
                    <a:pt x="1363979" y="303529"/>
                  </a:lnTo>
                  <a:lnTo>
                    <a:pt x="1359209" y="327159"/>
                  </a:lnTo>
                  <a:lnTo>
                    <a:pt x="1346200" y="346455"/>
                  </a:lnTo>
                  <a:lnTo>
                    <a:pt x="1326903" y="359465"/>
                  </a:lnTo>
                  <a:lnTo>
                    <a:pt x="1303274" y="364235"/>
                  </a:lnTo>
                  <a:lnTo>
                    <a:pt x="60705" y="364235"/>
                  </a:lnTo>
                  <a:lnTo>
                    <a:pt x="37076" y="359465"/>
                  </a:lnTo>
                  <a:lnTo>
                    <a:pt x="17779" y="346455"/>
                  </a:lnTo>
                  <a:lnTo>
                    <a:pt x="4770" y="327159"/>
                  </a:lnTo>
                  <a:lnTo>
                    <a:pt x="0" y="303529"/>
                  </a:lnTo>
                  <a:lnTo>
                    <a:pt x="0" y="6070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309607" y="4672584"/>
              <a:ext cx="868680" cy="573405"/>
            </a:xfrm>
            <a:custGeom>
              <a:avLst/>
              <a:gdLst/>
              <a:ahLst/>
              <a:cxnLst/>
              <a:rect l="l" t="t" r="r" b="b"/>
              <a:pathLst>
                <a:path w="868679" h="573404">
                  <a:moveTo>
                    <a:pt x="761913" y="526967"/>
                  </a:moveTo>
                  <a:lnTo>
                    <a:pt x="741172" y="558927"/>
                  </a:lnTo>
                  <a:lnTo>
                    <a:pt x="868172" y="573278"/>
                  </a:lnTo>
                  <a:lnTo>
                    <a:pt x="847054" y="537337"/>
                  </a:lnTo>
                  <a:lnTo>
                    <a:pt x="777875" y="537337"/>
                  </a:lnTo>
                  <a:lnTo>
                    <a:pt x="761913" y="526967"/>
                  </a:lnTo>
                  <a:close/>
                </a:path>
                <a:path w="868679" h="573404">
                  <a:moveTo>
                    <a:pt x="782701" y="494937"/>
                  </a:moveTo>
                  <a:lnTo>
                    <a:pt x="761913" y="526967"/>
                  </a:lnTo>
                  <a:lnTo>
                    <a:pt x="777875" y="537337"/>
                  </a:lnTo>
                  <a:lnTo>
                    <a:pt x="798702" y="505333"/>
                  </a:lnTo>
                  <a:lnTo>
                    <a:pt x="782701" y="494937"/>
                  </a:lnTo>
                  <a:close/>
                </a:path>
                <a:path w="868679" h="573404">
                  <a:moveTo>
                    <a:pt x="803401" y="463042"/>
                  </a:moveTo>
                  <a:lnTo>
                    <a:pt x="782701" y="494937"/>
                  </a:lnTo>
                  <a:lnTo>
                    <a:pt x="798702" y="505333"/>
                  </a:lnTo>
                  <a:lnTo>
                    <a:pt x="777875" y="537337"/>
                  </a:lnTo>
                  <a:lnTo>
                    <a:pt x="847054" y="537337"/>
                  </a:lnTo>
                  <a:lnTo>
                    <a:pt x="803401" y="463042"/>
                  </a:lnTo>
                  <a:close/>
                </a:path>
                <a:path w="868679" h="573404">
                  <a:moveTo>
                    <a:pt x="20827" y="0"/>
                  </a:moveTo>
                  <a:lnTo>
                    <a:pt x="0" y="32004"/>
                  </a:lnTo>
                  <a:lnTo>
                    <a:pt x="761913" y="526967"/>
                  </a:lnTo>
                  <a:lnTo>
                    <a:pt x="782701" y="494937"/>
                  </a:lnTo>
                  <a:lnTo>
                    <a:pt x="20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959343" y="4710176"/>
            <a:ext cx="346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132568" y="4736719"/>
            <a:ext cx="334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08832"/>
            <a:ext cx="10625455" cy="3249295"/>
            <a:chOff x="0" y="3608832"/>
            <a:chExt cx="10625455" cy="3249295"/>
          </a:xfrm>
        </p:grpSpPr>
        <p:sp>
          <p:nvSpPr>
            <p:cNvPr id="3" name="object 3"/>
            <p:cNvSpPr/>
            <p:nvPr/>
          </p:nvSpPr>
          <p:spPr>
            <a:xfrm>
              <a:off x="0" y="5448300"/>
              <a:ext cx="6739255" cy="1409700"/>
            </a:xfrm>
            <a:custGeom>
              <a:avLst/>
              <a:gdLst/>
              <a:ahLst/>
              <a:cxnLst/>
              <a:rect l="l" t="t" r="r" b="b"/>
              <a:pathLst>
                <a:path w="6739255" h="1409700">
                  <a:moveTo>
                    <a:pt x="6739128" y="0"/>
                  </a:moveTo>
                  <a:lnTo>
                    <a:pt x="0" y="0"/>
                  </a:lnTo>
                  <a:lnTo>
                    <a:pt x="0" y="1409699"/>
                  </a:lnTo>
                  <a:lnTo>
                    <a:pt x="6086348" y="1409699"/>
                  </a:lnTo>
                  <a:lnTo>
                    <a:pt x="6739128" y="0"/>
                  </a:lnTo>
                  <a:close/>
                </a:path>
              </a:pathLst>
            </a:custGeom>
            <a:solidFill>
              <a:srgbClr val="7E7E7E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02096" y="3608832"/>
              <a:ext cx="4523740" cy="3249295"/>
            </a:xfrm>
            <a:custGeom>
              <a:avLst/>
              <a:gdLst/>
              <a:ahLst/>
              <a:cxnLst/>
              <a:rect l="l" t="t" r="r" b="b"/>
              <a:pathLst>
                <a:path w="4523740" h="3249295">
                  <a:moveTo>
                    <a:pt x="4523232" y="0"/>
                  </a:moveTo>
                  <a:lnTo>
                    <a:pt x="1504823" y="0"/>
                  </a:lnTo>
                  <a:lnTo>
                    <a:pt x="0" y="3249167"/>
                  </a:lnTo>
                  <a:lnTo>
                    <a:pt x="4523232" y="3249167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6047" y="3972890"/>
            <a:ext cx="78543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0000"/>
                </a:solidFill>
                <a:latin typeface="Calibri Light"/>
                <a:cs typeface="Calibri Light"/>
              </a:rPr>
              <a:t>Time</a:t>
            </a:r>
            <a:r>
              <a:rPr sz="5400" b="0" spc="-5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sz="54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000000"/>
                </a:solidFill>
                <a:latin typeface="Calibri Light"/>
                <a:cs typeface="Calibri Light"/>
              </a:rPr>
              <a:t>code</a:t>
            </a:r>
            <a:r>
              <a:rPr sz="5400" b="0" spc="-4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5400" b="0" spc="-5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b="0" dirty="0">
                <a:solidFill>
                  <a:srgbClr val="000000"/>
                </a:solidFill>
                <a:latin typeface="Calibri Light"/>
                <a:cs typeface="Calibri Light"/>
              </a:rPr>
              <a:t>Decision</a:t>
            </a:r>
            <a:r>
              <a:rPr sz="5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tree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5920740" cy="2895600"/>
          </a:xfrm>
          <a:custGeom>
            <a:avLst/>
            <a:gdLst/>
            <a:ahLst/>
            <a:cxnLst/>
            <a:rect l="l" t="t" r="r" b="b"/>
            <a:pathLst>
              <a:path w="5920740" h="2895600">
                <a:moveTo>
                  <a:pt x="5920740" y="0"/>
                </a:moveTo>
                <a:lnTo>
                  <a:pt x="0" y="0"/>
                </a:lnTo>
                <a:lnTo>
                  <a:pt x="0" y="2895600"/>
                </a:lnTo>
                <a:lnTo>
                  <a:pt x="4583811" y="2895600"/>
                </a:lnTo>
                <a:lnTo>
                  <a:pt x="59207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6688" y="5448300"/>
            <a:ext cx="5925820" cy="1409700"/>
          </a:xfrm>
          <a:custGeom>
            <a:avLst/>
            <a:gdLst/>
            <a:ahLst/>
            <a:cxnLst/>
            <a:rect l="l" t="t" r="r" b="b"/>
            <a:pathLst>
              <a:path w="5925820" h="1409700">
                <a:moveTo>
                  <a:pt x="5925312" y="0"/>
                </a:moveTo>
                <a:lnTo>
                  <a:pt x="652780" y="0"/>
                </a:lnTo>
                <a:lnTo>
                  <a:pt x="0" y="1409699"/>
                </a:lnTo>
                <a:lnTo>
                  <a:pt x="5925312" y="1409699"/>
                </a:lnTo>
                <a:lnTo>
                  <a:pt x="592531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41421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Advantages</a:t>
            </a:r>
            <a:r>
              <a:rPr sz="4000" b="0" spc="-7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b="0"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Decision</a:t>
            </a:r>
            <a:r>
              <a:rPr sz="4000" b="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7336" y="1804496"/>
            <a:ext cx="6288533" cy="255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SIMPLE TO UNDERSTAND, INTERPRET &amp; VISUALISE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VARIABLE SCREENING OR FEATURE SELECTION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NUMERICAL &amp; CATEGORICAL DATA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LITTLE EFFORT FOR DATA PREPARATION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EFFECTIVE HANDLING OF NON-LINEAR DATA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2411" y="1258824"/>
            <a:ext cx="1923288" cy="11567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0543" y="1258824"/>
            <a:ext cx="1647444" cy="16139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0931" y="4442589"/>
            <a:ext cx="2665368" cy="13557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5343" y="3083051"/>
            <a:ext cx="3610355" cy="27904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4541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Disadvantages</a:t>
            </a:r>
            <a:r>
              <a:rPr sz="4000" b="0"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of</a:t>
            </a:r>
            <a:r>
              <a:rPr sz="4000" b="0"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Decision</a:t>
            </a:r>
            <a:r>
              <a:rPr sz="4000" b="0"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z="4000" b="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Trees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1" y="1618234"/>
            <a:ext cx="6382512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PRONE TO OVERFITTING UNSTABILITY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TOWARDS SMALL DATA VARIATIONS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UNEQUAL SAMPLE SIZE CAN CAUSE BIASED TREES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7060" y="3576828"/>
            <a:ext cx="5196840" cy="2731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3900" y="1231391"/>
            <a:ext cx="2711196" cy="14660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1855" y="3467093"/>
            <a:ext cx="1904672" cy="202845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80435" cy="6858000"/>
            <a:chOff x="0" y="0"/>
            <a:chExt cx="34804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3585" cy="6858000"/>
            </a:xfrm>
            <a:custGeom>
              <a:avLst/>
              <a:gdLst/>
              <a:ahLst/>
              <a:cxnLst/>
              <a:rect l="l" t="t" r="r" b="b"/>
              <a:pathLst>
                <a:path w="2013585" h="6858000">
                  <a:moveTo>
                    <a:pt x="201320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013204" y="6858000"/>
                  </a:lnTo>
                  <a:lnTo>
                    <a:pt x="2013204" y="0"/>
                  </a:lnTo>
                  <a:close/>
                </a:path>
              </a:pathLst>
            </a:custGeom>
            <a:solidFill>
              <a:srgbClr val="4A4D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161" y="1988947"/>
              <a:ext cx="2926892" cy="28829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091" y="3177362"/>
            <a:ext cx="128905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Summary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8305" y="625855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7136" y="658113"/>
            <a:ext cx="3177540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sz="1800" dirty="0">
                <a:latin typeface="Lucida Sans Typewriter"/>
                <a:cs typeface="Lucida Sans Typewriter"/>
              </a:rPr>
              <a:t>Basics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of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Decision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Tree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305" y="1448511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7136" y="1481074"/>
            <a:ext cx="4005579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5"/>
              </a:lnSpc>
            </a:pPr>
            <a:r>
              <a:rPr sz="1800" dirty="0">
                <a:latin typeface="Lucida Sans Typewriter"/>
                <a:cs typeface="Lucida Sans Typewriter"/>
              </a:rPr>
              <a:t>How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create</a:t>
            </a:r>
            <a:r>
              <a:rPr sz="1800" spc="-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a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Decision</a:t>
            </a:r>
            <a:r>
              <a:rPr sz="1800" spc="-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Tree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8305" y="2272029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7136" y="2304033"/>
            <a:ext cx="3729354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Estimation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of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Gini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Impurity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8305" y="3095371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7136" y="3126994"/>
            <a:ext cx="7321550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Handling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categorical,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Yes-No,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numerical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&amp;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ranked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data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8305" y="391833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17136" y="3949953"/>
            <a:ext cx="6353810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sz="1800" dirty="0">
                <a:latin typeface="Lucida Sans Typewriter"/>
                <a:cs typeface="Lucida Sans Typewriter"/>
              </a:rPr>
              <a:t>Use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scikit-learn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to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implement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DT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for</a:t>
            </a:r>
            <a:r>
              <a:rPr sz="1800" spc="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Iris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spc="-20" dirty="0">
                <a:latin typeface="Lucida Sans Typewriter"/>
                <a:cs typeface="Lucida Sans Typewriter"/>
              </a:rPr>
              <a:t>data</a:t>
            </a:r>
            <a:endParaRPr sz="1800">
              <a:latin typeface="Lucida Sans Typewriter"/>
              <a:cs typeface="Lucida Sans Typewrite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18305" y="4741545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17136" y="4772914"/>
            <a:ext cx="7056755" cy="25907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</a:pPr>
            <a:r>
              <a:rPr sz="1800" dirty="0">
                <a:latin typeface="Lucida Sans Typewriter"/>
                <a:cs typeface="Lucida Sans Typewriter"/>
              </a:rPr>
              <a:t>Visualise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Tree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structure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and</a:t>
            </a:r>
            <a:r>
              <a:rPr sz="1800" spc="10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played</a:t>
            </a:r>
            <a:r>
              <a:rPr sz="1800" spc="15" dirty="0">
                <a:latin typeface="Lucida Sans Typewriter"/>
                <a:cs typeface="Lucida Sans Typewriter"/>
              </a:rPr>
              <a:t> </a:t>
            </a:r>
            <a:r>
              <a:rPr sz="1800" dirty="0">
                <a:latin typeface="Lucida Sans Typewriter"/>
                <a:cs typeface="Lucida Sans Typewriter"/>
              </a:rPr>
              <a:t>with</a:t>
            </a:r>
            <a:r>
              <a:rPr sz="1800" spc="20" dirty="0">
                <a:latin typeface="Lucida Sans Typewriter"/>
                <a:cs typeface="Lucida Sans Typewriter"/>
              </a:rPr>
              <a:t> </a:t>
            </a:r>
            <a:r>
              <a:rPr sz="1800" spc="-10" dirty="0">
                <a:latin typeface="Lucida Sans Typewriter"/>
                <a:cs typeface="Lucida Sans Typewriter"/>
              </a:rPr>
              <a:t>parameters</a:t>
            </a:r>
            <a:endParaRPr sz="1800">
              <a:latin typeface="Lucida Sans Typewriter"/>
              <a:cs typeface="Lucida Sans Typewri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109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Contact</a:t>
            </a:r>
            <a:endParaRPr sz="4000"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452056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kťťps://www.li⭲kcdi⭲.com/i⭲/dkccíajíaťkcc/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dkccíaj.íaťkcc@⭲ks.⭲cť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89813" y="2341752"/>
          <a:ext cx="3179444" cy="406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102870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74954" y="781050"/>
            <a:ext cx="30416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decision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43502" y="2121154"/>
            <a:ext cx="7651115" cy="2943860"/>
            <a:chOff x="4143502" y="2121154"/>
            <a:chExt cx="7651115" cy="2943860"/>
          </a:xfrm>
        </p:grpSpPr>
        <p:sp>
          <p:nvSpPr>
            <p:cNvPr id="5" name="object 5"/>
            <p:cNvSpPr/>
            <p:nvPr/>
          </p:nvSpPr>
          <p:spPr>
            <a:xfrm>
              <a:off x="7115556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5556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5312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5312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1117" y="2485136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2" y="411988"/>
                  </a:moveTo>
                  <a:lnTo>
                    <a:pt x="0" y="518287"/>
                  </a:lnTo>
                  <a:lnTo>
                    <a:pt x="127634" y="511301"/>
                  </a:lnTo>
                  <a:lnTo>
                    <a:pt x="114162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66" y="445080"/>
                  </a:lnTo>
                  <a:lnTo>
                    <a:pt x="70992" y="411988"/>
                  </a:lnTo>
                  <a:close/>
                </a:path>
                <a:path w="890270" h="518794">
                  <a:moveTo>
                    <a:pt x="89866" y="445080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74" y="478232"/>
                  </a:lnTo>
                  <a:lnTo>
                    <a:pt x="89866" y="445080"/>
                  </a:lnTo>
                  <a:close/>
                </a:path>
                <a:path w="890270" h="518794">
                  <a:moveTo>
                    <a:pt x="108774" y="478232"/>
                  </a:moveTo>
                  <a:lnTo>
                    <a:pt x="92201" y="487679"/>
                  </a:lnTo>
                  <a:lnTo>
                    <a:pt x="114162" y="487679"/>
                  </a:lnTo>
                  <a:lnTo>
                    <a:pt x="108774" y="478232"/>
                  </a:lnTo>
                  <a:close/>
                </a:path>
                <a:path w="890270" h="518794">
                  <a:moveTo>
                    <a:pt x="870965" y="0"/>
                  </a:moveTo>
                  <a:lnTo>
                    <a:pt x="89866" y="445080"/>
                  </a:lnTo>
                  <a:lnTo>
                    <a:pt x="108774" y="478232"/>
                  </a:lnTo>
                  <a:lnTo>
                    <a:pt x="889761" y="33019"/>
                  </a:lnTo>
                  <a:lnTo>
                    <a:pt x="8709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91322" y="2485771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60">
                  <a:moveTo>
                    <a:pt x="652423" y="469798"/>
                  </a:moveTo>
                  <a:lnTo>
                    <a:pt x="631189" y="501395"/>
                  </a:lnTo>
                  <a:lnTo>
                    <a:pt x="757935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60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2" y="448690"/>
                  </a:lnTo>
                  <a:lnTo>
                    <a:pt x="673721" y="438106"/>
                  </a:lnTo>
                  <a:close/>
                </a:path>
                <a:path w="758190" h="518160">
                  <a:moveTo>
                    <a:pt x="694944" y="406526"/>
                  </a:moveTo>
                  <a:lnTo>
                    <a:pt x="673721" y="438106"/>
                  </a:lnTo>
                  <a:lnTo>
                    <a:pt x="689482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60">
                  <a:moveTo>
                    <a:pt x="21335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1100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1100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5178" y="3171570"/>
              <a:ext cx="2125345" cy="503555"/>
            </a:xfrm>
            <a:custGeom>
              <a:avLst/>
              <a:gdLst/>
              <a:ahLst/>
              <a:cxnLst/>
              <a:rect l="l" t="t" r="r" b="b"/>
              <a:pathLst>
                <a:path w="2125345" h="503554">
                  <a:moveTo>
                    <a:pt x="2125345" y="497840"/>
                  </a:moveTo>
                  <a:lnTo>
                    <a:pt x="2107628" y="476123"/>
                  </a:lnTo>
                  <a:lnTo>
                    <a:pt x="2044573" y="398780"/>
                  </a:lnTo>
                  <a:lnTo>
                    <a:pt x="2028926" y="433489"/>
                  </a:lnTo>
                  <a:lnTo>
                    <a:pt x="1067054" y="0"/>
                  </a:lnTo>
                  <a:lnTo>
                    <a:pt x="1058862" y="18110"/>
                  </a:lnTo>
                  <a:lnTo>
                    <a:pt x="1050671" y="0"/>
                  </a:lnTo>
                  <a:lnTo>
                    <a:pt x="96278" y="433298"/>
                  </a:lnTo>
                  <a:lnTo>
                    <a:pt x="80518" y="398526"/>
                  </a:lnTo>
                  <a:lnTo>
                    <a:pt x="0" y="497840"/>
                  </a:lnTo>
                  <a:lnTo>
                    <a:pt x="127762" y="502666"/>
                  </a:lnTo>
                  <a:lnTo>
                    <a:pt x="115595" y="475869"/>
                  </a:lnTo>
                  <a:lnTo>
                    <a:pt x="112014" y="467969"/>
                  </a:lnTo>
                  <a:lnTo>
                    <a:pt x="1058887" y="38227"/>
                  </a:lnTo>
                  <a:lnTo>
                    <a:pt x="2013242" y="468299"/>
                  </a:lnTo>
                  <a:lnTo>
                    <a:pt x="1997583" y="503047"/>
                  </a:lnTo>
                  <a:lnTo>
                    <a:pt x="2125345" y="49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73930" y="4027043"/>
              <a:ext cx="853440" cy="638810"/>
            </a:xfrm>
            <a:custGeom>
              <a:avLst/>
              <a:gdLst/>
              <a:ahLst/>
              <a:cxnLst/>
              <a:rect l="l" t="t" r="r" b="b"/>
              <a:pathLst>
                <a:path w="853439" h="638810">
                  <a:moveTo>
                    <a:pt x="57912" y="524255"/>
                  </a:moveTo>
                  <a:lnTo>
                    <a:pt x="0" y="638301"/>
                  </a:lnTo>
                  <a:lnTo>
                    <a:pt x="125857" y="616203"/>
                  </a:lnTo>
                  <a:lnTo>
                    <a:pt x="111592" y="596899"/>
                  </a:lnTo>
                  <a:lnTo>
                    <a:pt x="87884" y="596899"/>
                  </a:lnTo>
                  <a:lnTo>
                    <a:pt x="65278" y="566292"/>
                  </a:lnTo>
                  <a:lnTo>
                    <a:pt x="80595" y="554952"/>
                  </a:lnTo>
                  <a:lnTo>
                    <a:pt x="57912" y="524255"/>
                  </a:lnTo>
                  <a:close/>
                </a:path>
                <a:path w="853439" h="638810">
                  <a:moveTo>
                    <a:pt x="80595" y="554952"/>
                  </a:moveTo>
                  <a:lnTo>
                    <a:pt x="65278" y="566292"/>
                  </a:lnTo>
                  <a:lnTo>
                    <a:pt x="87884" y="596899"/>
                  </a:lnTo>
                  <a:lnTo>
                    <a:pt x="103210" y="585557"/>
                  </a:lnTo>
                  <a:lnTo>
                    <a:pt x="80595" y="554952"/>
                  </a:lnTo>
                  <a:close/>
                </a:path>
                <a:path w="853439" h="638810">
                  <a:moveTo>
                    <a:pt x="103210" y="585557"/>
                  </a:moveTo>
                  <a:lnTo>
                    <a:pt x="87884" y="596899"/>
                  </a:lnTo>
                  <a:lnTo>
                    <a:pt x="111592" y="596899"/>
                  </a:lnTo>
                  <a:lnTo>
                    <a:pt x="103210" y="585557"/>
                  </a:lnTo>
                  <a:close/>
                </a:path>
                <a:path w="853439" h="638810">
                  <a:moveTo>
                    <a:pt x="830199" y="0"/>
                  </a:moveTo>
                  <a:lnTo>
                    <a:pt x="80595" y="554952"/>
                  </a:lnTo>
                  <a:lnTo>
                    <a:pt x="103210" y="585557"/>
                  </a:lnTo>
                  <a:lnTo>
                    <a:pt x="852932" y="30733"/>
                  </a:lnTo>
                  <a:lnTo>
                    <a:pt x="830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2531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2531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04637" y="4026535"/>
              <a:ext cx="944880" cy="638810"/>
            </a:xfrm>
            <a:custGeom>
              <a:avLst/>
              <a:gdLst/>
              <a:ahLst/>
              <a:cxnLst/>
              <a:rect l="l" t="t" r="r" b="b"/>
              <a:pathLst>
                <a:path w="944879" h="638810">
                  <a:moveTo>
                    <a:pt x="839157" y="591188"/>
                  </a:moveTo>
                  <a:lnTo>
                    <a:pt x="818007" y="622934"/>
                  </a:lnTo>
                  <a:lnTo>
                    <a:pt x="944753" y="638809"/>
                  </a:lnTo>
                  <a:lnTo>
                    <a:pt x="923580" y="601726"/>
                  </a:lnTo>
                  <a:lnTo>
                    <a:pt x="854963" y="601726"/>
                  </a:lnTo>
                  <a:lnTo>
                    <a:pt x="839157" y="591188"/>
                  </a:lnTo>
                  <a:close/>
                </a:path>
                <a:path w="944879" h="638810">
                  <a:moveTo>
                    <a:pt x="860230" y="559557"/>
                  </a:moveTo>
                  <a:lnTo>
                    <a:pt x="839157" y="591188"/>
                  </a:lnTo>
                  <a:lnTo>
                    <a:pt x="854963" y="601726"/>
                  </a:lnTo>
                  <a:lnTo>
                    <a:pt x="876046" y="570102"/>
                  </a:lnTo>
                  <a:lnTo>
                    <a:pt x="860230" y="559557"/>
                  </a:lnTo>
                  <a:close/>
                </a:path>
                <a:path w="944879" h="638810">
                  <a:moveTo>
                    <a:pt x="881379" y="527812"/>
                  </a:moveTo>
                  <a:lnTo>
                    <a:pt x="860230" y="559557"/>
                  </a:lnTo>
                  <a:lnTo>
                    <a:pt x="876046" y="570102"/>
                  </a:lnTo>
                  <a:lnTo>
                    <a:pt x="854963" y="601726"/>
                  </a:lnTo>
                  <a:lnTo>
                    <a:pt x="923580" y="601726"/>
                  </a:lnTo>
                  <a:lnTo>
                    <a:pt x="881379" y="527812"/>
                  </a:lnTo>
                  <a:close/>
                </a:path>
                <a:path w="944879" h="638810">
                  <a:moveTo>
                    <a:pt x="21082" y="0"/>
                  </a:moveTo>
                  <a:lnTo>
                    <a:pt x="0" y="31750"/>
                  </a:lnTo>
                  <a:lnTo>
                    <a:pt x="839157" y="591188"/>
                  </a:lnTo>
                  <a:lnTo>
                    <a:pt x="860230" y="55955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10244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10244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34322" y="3177540"/>
              <a:ext cx="377190" cy="492125"/>
            </a:xfrm>
            <a:custGeom>
              <a:avLst/>
              <a:gdLst/>
              <a:ahLst/>
              <a:cxnLst/>
              <a:rect l="l" t="t" r="r" b="b"/>
              <a:pathLst>
                <a:path w="377190" h="492125">
                  <a:moveTo>
                    <a:pt x="23113" y="366268"/>
                  </a:moveTo>
                  <a:lnTo>
                    <a:pt x="0" y="491871"/>
                  </a:lnTo>
                  <a:lnTo>
                    <a:pt x="114426" y="434975"/>
                  </a:lnTo>
                  <a:lnTo>
                    <a:pt x="104131" y="427227"/>
                  </a:lnTo>
                  <a:lnTo>
                    <a:pt x="72517" y="427227"/>
                  </a:lnTo>
                  <a:lnTo>
                    <a:pt x="42036" y="404368"/>
                  </a:lnTo>
                  <a:lnTo>
                    <a:pt x="53507" y="389137"/>
                  </a:lnTo>
                  <a:lnTo>
                    <a:pt x="23113" y="366268"/>
                  </a:lnTo>
                  <a:close/>
                </a:path>
                <a:path w="377190" h="492125">
                  <a:moveTo>
                    <a:pt x="53507" y="389137"/>
                  </a:moveTo>
                  <a:lnTo>
                    <a:pt x="42036" y="404368"/>
                  </a:lnTo>
                  <a:lnTo>
                    <a:pt x="72517" y="427227"/>
                  </a:lnTo>
                  <a:lnTo>
                    <a:pt x="83949" y="412042"/>
                  </a:lnTo>
                  <a:lnTo>
                    <a:pt x="53507" y="389137"/>
                  </a:lnTo>
                  <a:close/>
                </a:path>
                <a:path w="377190" h="492125">
                  <a:moveTo>
                    <a:pt x="83949" y="412042"/>
                  </a:moveTo>
                  <a:lnTo>
                    <a:pt x="72517" y="427227"/>
                  </a:lnTo>
                  <a:lnTo>
                    <a:pt x="104131" y="427227"/>
                  </a:lnTo>
                  <a:lnTo>
                    <a:pt x="83949" y="412042"/>
                  </a:lnTo>
                  <a:close/>
                </a:path>
                <a:path w="377190" h="492125">
                  <a:moveTo>
                    <a:pt x="346582" y="0"/>
                  </a:moveTo>
                  <a:lnTo>
                    <a:pt x="53507" y="389137"/>
                  </a:lnTo>
                  <a:lnTo>
                    <a:pt x="83949" y="412042"/>
                  </a:lnTo>
                  <a:lnTo>
                    <a:pt x="376935" y="22860"/>
                  </a:lnTo>
                  <a:lnTo>
                    <a:pt x="346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55580" y="367284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1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6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1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6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55580" y="367284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6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1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6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1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88652" y="3200146"/>
              <a:ext cx="1189990" cy="485775"/>
            </a:xfrm>
            <a:custGeom>
              <a:avLst/>
              <a:gdLst/>
              <a:ahLst/>
              <a:cxnLst/>
              <a:rect l="l" t="t" r="r" b="b"/>
              <a:pathLst>
                <a:path w="1189990" h="485775">
                  <a:moveTo>
                    <a:pt x="1076283" y="449832"/>
                  </a:moveTo>
                  <a:lnTo>
                    <a:pt x="1062608" y="485393"/>
                  </a:lnTo>
                  <a:lnTo>
                    <a:pt x="1189863" y="473201"/>
                  </a:lnTo>
                  <a:lnTo>
                    <a:pt x="1174795" y="456691"/>
                  </a:lnTo>
                  <a:lnTo>
                    <a:pt x="1094104" y="456691"/>
                  </a:lnTo>
                  <a:lnTo>
                    <a:pt x="1076283" y="449832"/>
                  </a:lnTo>
                  <a:close/>
                </a:path>
                <a:path w="1189990" h="485775">
                  <a:moveTo>
                    <a:pt x="1089962" y="414258"/>
                  </a:moveTo>
                  <a:lnTo>
                    <a:pt x="1076283" y="449832"/>
                  </a:lnTo>
                  <a:lnTo>
                    <a:pt x="1094104" y="456691"/>
                  </a:lnTo>
                  <a:lnTo>
                    <a:pt x="1107821" y="421131"/>
                  </a:lnTo>
                  <a:lnTo>
                    <a:pt x="1089962" y="414258"/>
                  </a:lnTo>
                  <a:close/>
                </a:path>
                <a:path w="1189990" h="485775">
                  <a:moveTo>
                    <a:pt x="1103629" y="378713"/>
                  </a:moveTo>
                  <a:lnTo>
                    <a:pt x="1089962" y="414258"/>
                  </a:lnTo>
                  <a:lnTo>
                    <a:pt x="1107821" y="421131"/>
                  </a:lnTo>
                  <a:lnTo>
                    <a:pt x="1094104" y="456691"/>
                  </a:lnTo>
                  <a:lnTo>
                    <a:pt x="1174795" y="456691"/>
                  </a:lnTo>
                  <a:lnTo>
                    <a:pt x="1103629" y="378713"/>
                  </a:lnTo>
                  <a:close/>
                </a:path>
                <a:path w="1189990" h="485775">
                  <a:moveTo>
                    <a:pt x="13716" y="0"/>
                  </a:moveTo>
                  <a:lnTo>
                    <a:pt x="0" y="35559"/>
                  </a:lnTo>
                  <a:lnTo>
                    <a:pt x="1076283" y="449832"/>
                  </a:lnTo>
                  <a:lnTo>
                    <a:pt x="1089962" y="41425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3032" y="4658868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43032" y="4658868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59972" y="4039870"/>
              <a:ext cx="226695" cy="619760"/>
            </a:xfrm>
            <a:custGeom>
              <a:avLst/>
              <a:gdLst/>
              <a:ahLst/>
              <a:cxnLst/>
              <a:rect l="l" t="t" r="r" b="b"/>
              <a:pathLst>
                <a:path w="226695" h="619760">
                  <a:moveTo>
                    <a:pt x="153839" y="515844"/>
                  </a:moveTo>
                  <a:lnTo>
                    <a:pt x="117475" y="526922"/>
                  </a:lnTo>
                  <a:lnTo>
                    <a:pt x="205485" y="619632"/>
                  </a:lnTo>
                  <a:lnTo>
                    <a:pt x="219896" y="534034"/>
                  </a:lnTo>
                  <a:lnTo>
                    <a:pt x="159384" y="534034"/>
                  </a:lnTo>
                  <a:lnTo>
                    <a:pt x="153839" y="515844"/>
                  </a:lnTo>
                  <a:close/>
                </a:path>
                <a:path w="226695" h="619760">
                  <a:moveTo>
                    <a:pt x="190270" y="504745"/>
                  </a:moveTo>
                  <a:lnTo>
                    <a:pt x="153839" y="515844"/>
                  </a:lnTo>
                  <a:lnTo>
                    <a:pt x="159384" y="534034"/>
                  </a:lnTo>
                  <a:lnTo>
                    <a:pt x="195833" y="522985"/>
                  </a:lnTo>
                  <a:lnTo>
                    <a:pt x="190270" y="504745"/>
                  </a:lnTo>
                  <a:close/>
                </a:path>
                <a:path w="226695" h="619760">
                  <a:moveTo>
                    <a:pt x="226695" y="493648"/>
                  </a:moveTo>
                  <a:lnTo>
                    <a:pt x="190270" y="504745"/>
                  </a:lnTo>
                  <a:lnTo>
                    <a:pt x="195833" y="522985"/>
                  </a:lnTo>
                  <a:lnTo>
                    <a:pt x="159384" y="534034"/>
                  </a:lnTo>
                  <a:lnTo>
                    <a:pt x="219896" y="534034"/>
                  </a:lnTo>
                  <a:lnTo>
                    <a:pt x="226695" y="493648"/>
                  </a:lnTo>
                  <a:close/>
                </a:path>
                <a:path w="226695" h="619760">
                  <a:moveTo>
                    <a:pt x="36322" y="0"/>
                  </a:moveTo>
                  <a:lnTo>
                    <a:pt x="0" y="11175"/>
                  </a:lnTo>
                  <a:lnTo>
                    <a:pt x="153839" y="515844"/>
                  </a:lnTo>
                  <a:lnTo>
                    <a:pt x="190270" y="50474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3570" y="4027932"/>
              <a:ext cx="1471930" cy="640080"/>
            </a:xfrm>
            <a:custGeom>
              <a:avLst/>
              <a:gdLst/>
              <a:ahLst/>
              <a:cxnLst/>
              <a:rect l="l" t="t" r="r" b="b"/>
              <a:pathLst>
                <a:path w="1471929" h="640079">
                  <a:moveTo>
                    <a:pt x="83311" y="534670"/>
                  </a:moveTo>
                  <a:lnTo>
                    <a:pt x="0" y="631571"/>
                  </a:lnTo>
                  <a:lnTo>
                    <a:pt x="127507" y="640080"/>
                  </a:lnTo>
                  <a:lnTo>
                    <a:pt x="115846" y="612267"/>
                  </a:lnTo>
                  <a:lnTo>
                    <a:pt x="95250" y="612267"/>
                  </a:lnTo>
                  <a:lnTo>
                    <a:pt x="80518" y="577088"/>
                  </a:lnTo>
                  <a:lnTo>
                    <a:pt x="98020" y="569751"/>
                  </a:lnTo>
                  <a:lnTo>
                    <a:pt x="83311" y="534670"/>
                  </a:lnTo>
                  <a:close/>
                </a:path>
                <a:path w="1471929" h="640079">
                  <a:moveTo>
                    <a:pt x="98020" y="569751"/>
                  </a:moveTo>
                  <a:lnTo>
                    <a:pt x="80518" y="577088"/>
                  </a:lnTo>
                  <a:lnTo>
                    <a:pt x="95250" y="612267"/>
                  </a:lnTo>
                  <a:lnTo>
                    <a:pt x="112767" y="604922"/>
                  </a:lnTo>
                  <a:lnTo>
                    <a:pt x="98020" y="569751"/>
                  </a:lnTo>
                  <a:close/>
                </a:path>
                <a:path w="1471929" h="640079">
                  <a:moveTo>
                    <a:pt x="112767" y="604922"/>
                  </a:moveTo>
                  <a:lnTo>
                    <a:pt x="95250" y="612267"/>
                  </a:lnTo>
                  <a:lnTo>
                    <a:pt x="115846" y="612267"/>
                  </a:lnTo>
                  <a:lnTo>
                    <a:pt x="112767" y="604922"/>
                  </a:lnTo>
                  <a:close/>
                </a:path>
                <a:path w="1471929" h="640079">
                  <a:moveTo>
                    <a:pt x="1457198" y="0"/>
                  </a:moveTo>
                  <a:lnTo>
                    <a:pt x="98020" y="569751"/>
                  </a:lnTo>
                  <a:lnTo>
                    <a:pt x="112767" y="604922"/>
                  </a:lnTo>
                  <a:lnTo>
                    <a:pt x="1471929" y="35052"/>
                  </a:lnTo>
                  <a:lnTo>
                    <a:pt x="14571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3391009" y="507411"/>
            <a:ext cx="5127625" cy="1459865"/>
          </a:xfrm>
          <a:custGeom>
            <a:avLst/>
            <a:gdLst/>
            <a:ahLst/>
            <a:cxnLst/>
            <a:rect l="l" t="t" r="r" b="b"/>
            <a:pathLst>
              <a:path w="5127625" h="1459864">
                <a:moveTo>
                  <a:pt x="4378658" y="541556"/>
                </a:moveTo>
                <a:lnTo>
                  <a:pt x="4371034" y="499788"/>
                </a:lnTo>
                <a:lnTo>
                  <a:pt x="4361963" y="458914"/>
                </a:lnTo>
                <a:lnTo>
                  <a:pt x="4350922" y="419049"/>
                </a:lnTo>
                <a:lnTo>
                  <a:pt x="4337390" y="380303"/>
                </a:lnTo>
                <a:lnTo>
                  <a:pt x="4320845" y="342790"/>
                </a:lnTo>
                <a:lnTo>
                  <a:pt x="4300764" y="306621"/>
                </a:lnTo>
                <a:lnTo>
                  <a:pt x="4276625" y="271909"/>
                </a:lnTo>
                <a:lnTo>
                  <a:pt x="4247907" y="238767"/>
                </a:lnTo>
                <a:lnTo>
                  <a:pt x="4214087" y="207307"/>
                </a:lnTo>
                <a:lnTo>
                  <a:pt x="4174643" y="177641"/>
                </a:lnTo>
                <a:lnTo>
                  <a:pt x="4129053" y="149881"/>
                </a:lnTo>
                <a:lnTo>
                  <a:pt x="4076796" y="124140"/>
                </a:lnTo>
                <a:lnTo>
                  <a:pt x="4017348" y="100530"/>
                </a:lnTo>
                <a:lnTo>
                  <a:pt x="3950188" y="79164"/>
                </a:lnTo>
                <a:lnTo>
                  <a:pt x="3875969" y="59909"/>
                </a:lnTo>
                <a:lnTo>
                  <a:pt x="3837251" y="51234"/>
                </a:lnTo>
                <a:lnTo>
                  <a:pt x="3797487" y="43205"/>
                </a:lnTo>
                <a:lnTo>
                  <a:pt x="3756696" y="35830"/>
                </a:lnTo>
                <a:lnTo>
                  <a:pt x="3714898" y="29119"/>
                </a:lnTo>
                <a:lnTo>
                  <a:pt x="3672112" y="23080"/>
                </a:lnTo>
                <a:lnTo>
                  <a:pt x="3628358" y="17721"/>
                </a:lnTo>
                <a:lnTo>
                  <a:pt x="3583656" y="13052"/>
                </a:lnTo>
                <a:lnTo>
                  <a:pt x="3538025" y="9081"/>
                </a:lnTo>
                <a:lnTo>
                  <a:pt x="3491484" y="5817"/>
                </a:lnTo>
                <a:lnTo>
                  <a:pt x="3444055" y="3268"/>
                </a:lnTo>
                <a:lnTo>
                  <a:pt x="3395755" y="1443"/>
                </a:lnTo>
                <a:lnTo>
                  <a:pt x="3346605" y="350"/>
                </a:lnTo>
                <a:lnTo>
                  <a:pt x="3296624" y="0"/>
                </a:lnTo>
                <a:lnTo>
                  <a:pt x="3245833" y="399"/>
                </a:lnTo>
                <a:lnTo>
                  <a:pt x="3194249" y="1556"/>
                </a:lnTo>
                <a:lnTo>
                  <a:pt x="3141894" y="3482"/>
                </a:lnTo>
                <a:lnTo>
                  <a:pt x="3088787" y="6183"/>
                </a:lnTo>
                <a:lnTo>
                  <a:pt x="3034947" y="9669"/>
                </a:lnTo>
                <a:lnTo>
                  <a:pt x="2980394" y="13948"/>
                </a:lnTo>
                <a:lnTo>
                  <a:pt x="2925147" y="19029"/>
                </a:lnTo>
                <a:lnTo>
                  <a:pt x="2869227" y="24921"/>
                </a:lnTo>
                <a:lnTo>
                  <a:pt x="2812653" y="31633"/>
                </a:lnTo>
                <a:lnTo>
                  <a:pt x="2755443" y="39172"/>
                </a:lnTo>
                <a:lnTo>
                  <a:pt x="2697619" y="47548"/>
                </a:lnTo>
                <a:lnTo>
                  <a:pt x="2639200" y="56770"/>
                </a:lnTo>
                <a:lnTo>
                  <a:pt x="2580205" y="66845"/>
                </a:lnTo>
                <a:lnTo>
                  <a:pt x="2520653" y="77784"/>
                </a:lnTo>
                <a:lnTo>
                  <a:pt x="2460565" y="89593"/>
                </a:lnTo>
                <a:lnTo>
                  <a:pt x="2399960" y="102283"/>
                </a:lnTo>
                <a:lnTo>
                  <a:pt x="2347596" y="113790"/>
                </a:lnTo>
                <a:lnTo>
                  <a:pt x="2295323" y="125691"/>
                </a:lnTo>
                <a:lnTo>
                  <a:pt x="2243157" y="137980"/>
                </a:lnTo>
                <a:lnTo>
                  <a:pt x="2191111" y="150650"/>
                </a:lnTo>
                <a:lnTo>
                  <a:pt x="2139201" y="163696"/>
                </a:lnTo>
                <a:lnTo>
                  <a:pt x="2087443" y="177112"/>
                </a:lnTo>
                <a:lnTo>
                  <a:pt x="2035851" y="190892"/>
                </a:lnTo>
                <a:lnTo>
                  <a:pt x="1984441" y="205029"/>
                </a:lnTo>
                <a:lnTo>
                  <a:pt x="1933227" y="219519"/>
                </a:lnTo>
                <a:lnTo>
                  <a:pt x="1882225" y="234355"/>
                </a:lnTo>
                <a:lnTo>
                  <a:pt x="1831449" y="249532"/>
                </a:lnTo>
                <a:lnTo>
                  <a:pt x="1780915" y="265042"/>
                </a:lnTo>
                <a:lnTo>
                  <a:pt x="1730638" y="280881"/>
                </a:lnTo>
                <a:lnTo>
                  <a:pt x="1680632" y="297043"/>
                </a:lnTo>
                <a:lnTo>
                  <a:pt x="1630913" y="313521"/>
                </a:lnTo>
                <a:lnTo>
                  <a:pt x="1581497" y="330309"/>
                </a:lnTo>
                <a:lnTo>
                  <a:pt x="1532397" y="347402"/>
                </a:lnTo>
                <a:lnTo>
                  <a:pt x="1483629" y="364794"/>
                </a:lnTo>
                <a:lnTo>
                  <a:pt x="1435209" y="382479"/>
                </a:lnTo>
                <a:lnTo>
                  <a:pt x="1387150" y="400450"/>
                </a:lnTo>
                <a:lnTo>
                  <a:pt x="1339469" y="418703"/>
                </a:lnTo>
                <a:lnTo>
                  <a:pt x="1292180" y="437230"/>
                </a:lnTo>
                <a:lnTo>
                  <a:pt x="1245298" y="456027"/>
                </a:lnTo>
                <a:lnTo>
                  <a:pt x="1198839" y="475087"/>
                </a:lnTo>
                <a:lnTo>
                  <a:pt x="1152817" y="494404"/>
                </a:lnTo>
                <a:lnTo>
                  <a:pt x="1107248" y="513972"/>
                </a:lnTo>
                <a:lnTo>
                  <a:pt x="1062147" y="533786"/>
                </a:lnTo>
                <a:lnTo>
                  <a:pt x="1017528" y="553839"/>
                </a:lnTo>
                <a:lnTo>
                  <a:pt x="973407" y="574126"/>
                </a:lnTo>
                <a:lnTo>
                  <a:pt x="929798" y="594640"/>
                </a:lnTo>
                <a:lnTo>
                  <a:pt x="886718" y="615376"/>
                </a:lnTo>
                <a:lnTo>
                  <a:pt x="844180" y="636328"/>
                </a:lnTo>
                <a:lnTo>
                  <a:pt x="802201" y="657490"/>
                </a:lnTo>
                <a:lnTo>
                  <a:pt x="760794" y="678855"/>
                </a:lnTo>
                <a:lnTo>
                  <a:pt x="719976" y="700419"/>
                </a:lnTo>
                <a:lnTo>
                  <a:pt x="679760" y="722174"/>
                </a:lnTo>
                <a:lnTo>
                  <a:pt x="624790" y="754025"/>
                </a:lnTo>
                <a:lnTo>
                  <a:pt x="571066" y="786720"/>
                </a:lnTo>
                <a:lnTo>
                  <a:pt x="518750" y="820158"/>
                </a:lnTo>
                <a:lnTo>
                  <a:pt x="468002" y="854236"/>
                </a:lnTo>
                <a:lnTo>
                  <a:pt x="418982" y="888850"/>
                </a:lnTo>
                <a:lnTo>
                  <a:pt x="371849" y="923898"/>
                </a:lnTo>
                <a:lnTo>
                  <a:pt x="326766" y="959277"/>
                </a:lnTo>
                <a:lnTo>
                  <a:pt x="283891" y="994884"/>
                </a:lnTo>
                <a:lnTo>
                  <a:pt x="243385" y="1030616"/>
                </a:lnTo>
                <a:lnTo>
                  <a:pt x="205408" y="1066370"/>
                </a:lnTo>
                <a:lnTo>
                  <a:pt x="170120" y="1102043"/>
                </a:lnTo>
                <a:lnTo>
                  <a:pt x="137683" y="1137533"/>
                </a:lnTo>
                <a:lnTo>
                  <a:pt x="108255" y="1172736"/>
                </a:lnTo>
                <a:lnTo>
                  <a:pt x="81997" y="1207550"/>
                </a:lnTo>
                <a:lnTo>
                  <a:pt x="59070" y="1241871"/>
                </a:lnTo>
                <a:lnTo>
                  <a:pt x="39634" y="1275597"/>
                </a:lnTo>
                <a:lnTo>
                  <a:pt x="11874" y="1340852"/>
                </a:lnTo>
                <a:lnTo>
                  <a:pt x="0" y="1402492"/>
                </a:lnTo>
                <a:lnTo>
                  <a:pt x="420" y="1431698"/>
                </a:lnTo>
                <a:lnTo>
                  <a:pt x="5293" y="1459692"/>
                </a:lnTo>
                <a:lnTo>
                  <a:pt x="12253" y="1429212"/>
                </a:lnTo>
                <a:lnTo>
                  <a:pt x="22837" y="1398194"/>
                </a:lnTo>
                <a:lnTo>
                  <a:pt x="54661" y="1334775"/>
                </a:lnTo>
                <a:lnTo>
                  <a:pt x="75797" y="1302488"/>
                </a:lnTo>
                <a:lnTo>
                  <a:pt x="100345" y="1269891"/>
                </a:lnTo>
                <a:lnTo>
                  <a:pt x="128253" y="1237042"/>
                </a:lnTo>
                <a:lnTo>
                  <a:pt x="159467" y="1203998"/>
                </a:lnTo>
                <a:lnTo>
                  <a:pt x="193935" y="1170815"/>
                </a:lnTo>
                <a:lnTo>
                  <a:pt x="231605" y="1137550"/>
                </a:lnTo>
                <a:lnTo>
                  <a:pt x="272424" y="1104261"/>
                </a:lnTo>
                <a:lnTo>
                  <a:pt x="316339" y="1071004"/>
                </a:lnTo>
                <a:lnTo>
                  <a:pt x="363297" y="1037836"/>
                </a:lnTo>
                <a:lnTo>
                  <a:pt x="413246" y="1004814"/>
                </a:lnTo>
                <a:lnTo>
                  <a:pt x="466132" y="971996"/>
                </a:lnTo>
                <a:lnTo>
                  <a:pt x="521905" y="939438"/>
                </a:lnTo>
                <a:lnTo>
                  <a:pt x="580509" y="907196"/>
                </a:lnTo>
                <a:lnTo>
                  <a:pt x="621767" y="885581"/>
                </a:lnTo>
                <a:lnTo>
                  <a:pt x="663911" y="864352"/>
                </a:lnTo>
                <a:lnTo>
                  <a:pt x="706899" y="843520"/>
                </a:lnTo>
                <a:lnTo>
                  <a:pt x="750694" y="823097"/>
                </a:lnTo>
                <a:lnTo>
                  <a:pt x="795256" y="803096"/>
                </a:lnTo>
                <a:lnTo>
                  <a:pt x="840545" y="783528"/>
                </a:lnTo>
                <a:lnTo>
                  <a:pt x="886522" y="764406"/>
                </a:lnTo>
                <a:lnTo>
                  <a:pt x="933148" y="745741"/>
                </a:lnTo>
                <a:lnTo>
                  <a:pt x="980383" y="727545"/>
                </a:lnTo>
                <a:lnTo>
                  <a:pt x="1028189" y="709830"/>
                </a:lnTo>
                <a:lnTo>
                  <a:pt x="1076524" y="692609"/>
                </a:lnTo>
                <a:lnTo>
                  <a:pt x="1125351" y="675893"/>
                </a:lnTo>
                <a:lnTo>
                  <a:pt x="1174630" y="659694"/>
                </a:lnTo>
                <a:lnTo>
                  <a:pt x="1224321" y="644025"/>
                </a:lnTo>
                <a:lnTo>
                  <a:pt x="1274385" y="628897"/>
                </a:lnTo>
                <a:lnTo>
                  <a:pt x="1324783" y="614322"/>
                </a:lnTo>
                <a:lnTo>
                  <a:pt x="1375475" y="600313"/>
                </a:lnTo>
                <a:lnTo>
                  <a:pt x="1426422" y="586881"/>
                </a:lnTo>
                <a:lnTo>
                  <a:pt x="1477584" y="574038"/>
                </a:lnTo>
                <a:lnTo>
                  <a:pt x="1528923" y="561796"/>
                </a:lnTo>
                <a:lnTo>
                  <a:pt x="1580398" y="550168"/>
                </a:lnTo>
                <a:lnTo>
                  <a:pt x="1631970" y="539165"/>
                </a:lnTo>
                <a:lnTo>
                  <a:pt x="1683601" y="528799"/>
                </a:lnTo>
                <a:lnTo>
                  <a:pt x="1735250" y="519082"/>
                </a:lnTo>
                <a:lnTo>
                  <a:pt x="1786879" y="510027"/>
                </a:lnTo>
                <a:lnTo>
                  <a:pt x="1847393" y="500111"/>
                </a:lnTo>
                <a:lnTo>
                  <a:pt x="1907127" y="491574"/>
                </a:lnTo>
                <a:lnTo>
                  <a:pt x="1966041" y="484376"/>
                </a:lnTo>
                <a:lnTo>
                  <a:pt x="2024089" y="478475"/>
                </a:lnTo>
                <a:lnTo>
                  <a:pt x="2081230" y="473833"/>
                </a:lnTo>
                <a:lnTo>
                  <a:pt x="2137420" y="470408"/>
                </a:lnTo>
                <a:lnTo>
                  <a:pt x="2192618" y="468161"/>
                </a:lnTo>
                <a:lnTo>
                  <a:pt x="2246780" y="467051"/>
                </a:lnTo>
                <a:lnTo>
                  <a:pt x="2299863" y="467039"/>
                </a:lnTo>
                <a:lnTo>
                  <a:pt x="2351824" y="468084"/>
                </a:lnTo>
                <a:lnTo>
                  <a:pt x="2402622" y="470146"/>
                </a:lnTo>
                <a:lnTo>
                  <a:pt x="2452212" y="473184"/>
                </a:lnTo>
                <a:lnTo>
                  <a:pt x="2500552" y="477159"/>
                </a:lnTo>
                <a:lnTo>
                  <a:pt x="2547600" y="482030"/>
                </a:lnTo>
                <a:lnTo>
                  <a:pt x="2593312" y="487758"/>
                </a:lnTo>
                <a:lnTo>
                  <a:pt x="2637646" y="494302"/>
                </a:lnTo>
                <a:lnTo>
                  <a:pt x="2680559" y="501621"/>
                </a:lnTo>
                <a:lnTo>
                  <a:pt x="2722008" y="509676"/>
                </a:lnTo>
                <a:lnTo>
                  <a:pt x="2761951" y="518427"/>
                </a:lnTo>
                <a:lnTo>
                  <a:pt x="2800344" y="527833"/>
                </a:lnTo>
                <a:lnTo>
                  <a:pt x="2863278" y="547303"/>
                </a:lnTo>
                <a:lnTo>
                  <a:pt x="2916058" y="570145"/>
                </a:lnTo>
                <a:lnTo>
                  <a:pt x="2959761" y="596028"/>
                </a:lnTo>
                <a:lnTo>
                  <a:pt x="2995465" y="624619"/>
                </a:lnTo>
                <a:lnTo>
                  <a:pt x="3024249" y="655588"/>
                </a:lnTo>
                <a:lnTo>
                  <a:pt x="3047190" y="688602"/>
                </a:lnTo>
                <a:lnTo>
                  <a:pt x="3065366" y="723330"/>
                </a:lnTo>
                <a:lnTo>
                  <a:pt x="3079855" y="759441"/>
                </a:lnTo>
                <a:lnTo>
                  <a:pt x="3091735" y="796602"/>
                </a:lnTo>
                <a:lnTo>
                  <a:pt x="3102083" y="834482"/>
                </a:lnTo>
                <a:lnTo>
                  <a:pt x="3111979" y="872750"/>
                </a:lnTo>
                <a:lnTo>
                  <a:pt x="2363486" y="1068455"/>
                </a:lnTo>
                <a:lnTo>
                  <a:pt x="3875093" y="1203458"/>
                </a:lnTo>
                <a:lnTo>
                  <a:pt x="4040648" y="1090060"/>
                </a:lnTo>
                <a:lnTo>
                  <a:pt x="4420912" y="829595"/>
                </a:lnTo>
                <a:lnTo>
                  <a:pt x="4841281" y="541660"/>
                </a:lnTo>
                <a:lnTo>
                  <a:pt x="5127151" y="345851"/>
                </a:lnTo>
                <a:lnTo>
                  <a:pt x="4378658" y="541556"/>
                </a:lnTo>
              </a:path>
            </a:pathLst>
          </a:custGeom>
          <a:ln w="28273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9288" y="2109216"/>
          <a:ext cx="3366767" cy="436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367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0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234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143502" y="2121154"/>
            <a:ext cx="7651115" cy="2943860"/>
            <a:chOff x="4143502" y="2121154"/>
            <a:chExt cx="7651115" cy="2943860"/>
          </a:xfrm>
        </p:grpSpPr>
        <p:sp>
          <p:nvSpPr>
            <p:cNvPr id="4" name="object 4"/>
            <p:cNvSpPr/>
            <p:nvPr/>
          </p:nvSpPr>
          <p:spPr>
            <a:xfrm>
              <a:off x="7115556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5556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5312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5312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1117" y="2485136"/>
              <a:ext cx="890269" cy="518795"/>
            </a:xfrm>
            <a:custGeom>
              <a:avLst/>
              <a:gdLst/>
              <a:ahLst/>
              <a:cxnLst/>
              <a:rect l="l" t="t" r="r" b="b"/>
              <a:pathLst>
                <a:path w="890270" h="518794">
                  <a:moveTo>
                    <a:pt x="70992" y="411988"/>
                  </a:moveTo>
                  <a:lnTo>
                    <a:pt x="0" y="518287"/>
                  </a:lnTo>
                  <a:lnTo>
                    <a:pt x="127634" y="511301"/>
                  </a:lnTo>
                  <a:lnTo>
                    <a:pt x="114162" y="487679"/>
                  </a:lnTo>
                  <a:lnTo>
                    <a:pt x="92201" y="487679"/>
                  </a:lnTo>
                  <a:lnTo>
                    <a:pt x="73278" y="454533"/>
                  </a:lnTo>
                  <a:lnTo>
                    <a:pt x="89866" y="445080"/>
                  </a:lnTo>
                  <a:lnTo>
                    <a:pt x="70992" y="411988"/>
                  </a:lnTo>
                  <a:close/>
                </a:path>
                <a:path w="890270" h="518794">
                  <a:moveTo>
                    <a:pt x="89866" y="445080"/>
                  </a:moveTo>
                  <a:lnTo>
                    <a:pt x="73278" y="454533"/>
                  </a:lnTo>
                  <a:lnTo>
                    <a:pt x="92201" y="487679"/>
                  </a:lnTo>
                  <a:lnTo>
                    <a:pt x="108774" y="478232"/>
                  </a:lnTo>
                  <a:lnTo>
                    <a:pt x="89866" y="445080"/>
                  </a:lnTo>
                  <a:close/>
                </a:path>
                <a:path w="890270" h="518794">
                  <a:moveTo>
                    <a:pt x="108774" y="478232"/>
                  </a:moveTo>
                  <a:lnTo>
                    <a:pt x="92201" y="487679"/>
                  </a:lnTo>
                  <a:lnTo>
                    <a:pt x="114162" y="487679"/>
                  </a:lnTo>
                  <a:lnTo>
                    <a:pt x="108774" y="478232"/>
                  </a:lnTo>
                  <a:close/>
                </a:path>
                <a:path w="890270" h="518794">
                  <a:moveTo>
                    <a:pt x="870965" y="0"/>
                  </a:moveTo>
                  <a:lnTo>
                    <a:pt x="89866" y="445080"/>
                  </a:lnTo>
                  <a:lnTo>
                    <a:pt x="108774" y="478232"/>
                  </a:lnTo>
                  <a:lnTo>
                    <a:pt x="889761" y="33019"/>
                  </a:lnTo>
                  <a:lnTo>
                    <a:pt x="8709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91322" y="2485771"/>
              <a:ext cx="758190" cy="518159"/>
            </a:xfrm>
            <a:custGeom>
              <a:avLst/>
              <a:gdLst/>
              <a:ahLst/>
              <a:cxnLst/>
              <a:rect l="l" t="t" r="r" b="b"/>
              <a:pathLst>
                <a:path w="758190" h="518160">
                  <a:moveTo>
                    <a:pt x="652423" y="469798"/>
                  </a:moveTo>
                  <a:lnTo>
                    <a:pt x="631189" y="501395"/>
                  </a:lnTo>
                  <a:lnTo>
                    <a:pt x="757935" y="517651"/>
                  </a:lnTo>
                  <a:lnTo>
                    <a:pt x="736842" y="480440"/>
                  </a:lnTo>
                  <a:lnTo>
                    <a:pt x="668274" y="480440"/>
                  </a:lnTo>
                  <a:lnTo>
                    <a:pt x="652423" y="469798"/>
                  </a:lnTo>
                  <a:close/>
                </a:path>
                <a:path w="758190" h="518160">
                  <a:moveTo>
                    <a:pt x="673721" y="438106"/>
                  </a:moveTo>
                  <a:lnTo>
                    <a:pt x="652423" y="469798"/>
                  </a:lnTo>
                  <a:lnTo>
                    <a:pt x="668274" y="480440"/>
                  </a:lnTo>
                  <a:lnTo>
                    <a:pt x="689482" y="448690"/>
                  </a:lnTo>
                  <a:lnTo>
                    <a:pt x="673721" y="438106"/>
                  </a:lnTo>
                  <a:close/>
                </a:path>
                <a:path w="758190" h="518160">
                  <a:moveTo>
                    <a:pt x="694944" y="406526"/>
                  </a:moveTo>
                  <a:lnTo>
                    <a:pt x="673721" y="438106"/>
                  </a:lnTo>
                  <a:lnTo>
                    <a:pt x="689482" y="448690"/>
                  </a:lnTo>
                  <a:lnTo>
                    <a:pt x="668274" y="480440"/>
                  </a:lnTo>
                  <a:lnTo>
                    <a:pt x="736842" y="480440"/>
                  </a:lnTo>
                  <a:lnTo>
                    <a:pt x="694944" y="406526"/>
                  </a:lnTo>
                  <a:close/>
                </a:path>
                <a:path w="758190" h="518160">
                  <a:moveTo>
                    <a:pt x="21335" y="0"/>
                  </a:moveTo>
                  <a:lnTo>
                    <a:pt x="0" y="31750"/>
                  </a:lnTo>
                  <a:lnTo>
                    <a:pt x="652423" y="469798"/>
                  </a:lnTo>
                  <a:lnTo>
                    <a:pt x="673721" y="438106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91100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1100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15178" y="3171570"/>
              <a:ext cx="2125345" cy="503555"/>
            </a:xfrm>
            <a:custGeom>
              <a:avLst/>
              <a:gdLst/>
              <a:ahLst/>
              <a:cxnLst/>
              <a:rect l="l" t="t" r="r" b="b"/>
              <a:pathLst>
                <a:path w="2125345" h="503554">
                  <a:moveTo>
                    <a:pt x="2125345" y="497840"/>
                  </a:moveTo>
                  <a:lnTo>
                    <a:pt x="2107628" y="476123"/>
                  </a:lnTo>
                  <a:lnTo>
                    <a:pt x="2044573" y="398780"/>
                  </a:lnTo>
                  <a:lnTo>
                    <a:pt x="2028926" y="433489"/>
                  </a:lnTo>
                  <a:lnTo>
                    <a:pt x="1067054" y="0"/>
                  </a:lnTo>
                  <a:lnTo>
                    <a:pt x="1058862" y="18110"/>
                  </a:lnTo>
                  <a:lnTo>
                    <a:pt x="1050671" y="0"/>
                  </a:lnTo>
                  <a:lnTo>
                    <a:pt x="96278" y="433298"/>
                  </a:lnTo>
                  <a:lnTo>
                    <a:pt x="80518" y="398526"/>
                  </a:lnTo>
                  <a:lnTo>
                    <a:pt x="0" y="497840"/>
                  </a:lnTo>
                  <a:lnTo>
                    <a:pt x="127762" y="502666"/>
                  </a:lnTo>
                  <a:lnTo>
                    <a:pt x="115595" y="475869"/>
                  </a:lnTo>
                  <a:lnTo>
                    <a:pt x="112014" y="467969"/>
                  </a:lnTo>
                  <a:lnTo>
                    <a:pt x="1058887" y="38227"/>
                  </a:lnTo>
                  <a:lnTo>
                    <a:pt x="2013242" y="468299"/>
                  </a:lnTo>
                  <a:lnTo>
                    <a:pt x="1997583" y="503047"/>
                  </a:lnTo>
                  <a:lnTo>
                    <a:pt x="2125345" y="49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985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3930" y="4027043"/>
              <a:ext cx="853440" cy="638810"/>
            </a:xfrm>
            <a:custGeom>
              <a:avLst/>
              <a:gdLst/>
              <a:ahLst/>
              <a:cxnLst/>
              <a:rect l="l" t="t" r="r" b="b"/>
              <a:pathLst>
                <a:path w="853439" h="638810">
                  <a:moveTo>
                    <a:pt x="57912" y="524255"/>
                  </a:moveTo>
                  <a:lnTo>
                    <a:pt x="0" y="638301"/>
                  </a:lnTo>
                  <a:lnTo>
                    <a:pt x="125857" y="616203"/>
                  </a:lnTo>
                  <a:lnTo>
                    <a:pt x="111592" y="596899"/>
                  </a:lnTo>
                  <a:lnTo>
                    <a:pt x="87884" y="596899"/>
                  </a:lnTo>
                  <a:lnTo>
                    <a:pt x="65278" y="566292"/>
                  </a:lnTo>
                  <a:lnTo>
                    <a:pt x="80595" y="554952"/>
                  </a:lnTo>
                  <a:lnTo>
                    <a:pt x="57912" y="524255"/>
                  </a:lnTo>
                  <a:close/>
                </a:path>
                <a:path w="853439" h="638810">
                  <a:moveTo>
                    <a:pt x="80595" y="554952"/>
                  </a:moveTo>
                  <a:lnTo>
                    <a:pt x="65278" y="566292"/>
                  </a:lnTo>
                  <a:lnTo>
                    <a:pt x="87884" y="596899"/>
                  </a:lnTo>
                  <a:lnTo>
                    <a:pt x="103210" y="585557"/>
                  </a:lnTo>
                  <a:lnTo>
                    <a:pt x="80595" y="554952"/>
                  </a:lnTo>
                  <a:close/>
                </a:path>
                <a:path w="853439" h="638810">
                  <a:moveTo>
                    <a:pt x="103210" y="585557"/>
                  </a:moveTo>
                  <a:lnTo>
                    <a:pt x="87884" y="596899"/>
                  </a:lnTo>
                  <a:lnTo>
                    <a:pt x="111592" y="596899"/>
                  </a:lnTo>
                  <a:lnTo>
                    <a:pt x="103210" y="585557"/>
                  </a:lnTo>
                  <a:close/>
                </a:path>
                <a:path w="853439" h="638810">
                  <a:moveTo>
                    <a:pt x="830199" y="0"/>
                  </a:moveTo>
                  <a:lnTo>
                    <a:pt x="80595" y="554952"/>
                  </a:lnTo>
                  <a:lnTo>
                    <a:pt x="103210" y="585557"/>
                  </a:lnTo>
                  <a:lnTo>
                    <a:pt x="852932" y="30733"/>
                  </a:lnTo>
                  <a:lnTo>
                    <a:pt x="830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531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25312" y="4664964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04637" y="4026535"/>
              <a:ext cx="944880" cy="638810"/>
            </a:xfrm>
            <a:custGeom>
              <a:avLst/>
              <a:gdLst/>
              <a:ahLst/>
              <a:cxnLst/>
              <a:rect l="l" t="t" r="r" b="b"/>
              <a:pathLst>
                <a:path w="944879" h="638810">
                  <a:moveTo>
                    <a:pt x="839157" y="591188"/>
                  </a:moveTo>
                  <a:lnTo>
                    <a:pt x="818007" y="622934"/>
                  </a:lnTo>
                  <a:lnTo>
                    <a:pt x="944753" y="638809"/>
                  </a:lnTo>
                  <a:lnTo>
                    <a:pt x="923580" y="601726"/>
                  </a:lnTo>
                  <a:lnTo>
                    <a:pt x="854963" y="601726"/>
                  </a:lnTo>
                  <a:lnTo>
                    <a:pt x="839157" y="591188"/>
                  </a:lnTo>
                  <a:close/>
                </a:path>
                <a:path w="944879" h="638810">
                  <a:moveTo>
                    <a:pt x="860230" y="559557"/>
                  </a:moveTo>
                  <a:lnTo>
                    <a:pt x="839157" y="591188"/>
                  </a:lnTo>
                  <a:lnTo>
                    <a:pt x="854963" y="601726"/>
                  </a:lnTo>
                  <a:lnTo>
                    <a:pt x="876046" y="570102"/>
                  </a:lnTo>
                  <a:lnTo>
                    <a:pt x="860230" y="559557"/>
                  </a:lnTo>
                  <a:close/>
                </a:path>
                <a:path w="944879" h="638810">
                  <a:moveTo>
                    <a:pt x="881379" y="527812"/>
                  </a:moveTo>
                  <a:lnTo>
                    <a:pt x="860230" y="559557"/>
                  </a:lnTo>
                  <a:lnTo>
                    <a:pt x="876046" y="570102"/>
                  </a:lnTo>
                  <a:lnTo>
                    <a:pt x="854963" y="601726"/>
                  </a:lnTo>
                  <a:lnTo>
                    <a:pt x="923580" y="601726"/>
                  </a:lnTo>
                  <a:lnTo>
                    <a:pt x="881379" y="527812"/>
                  </a:lnTo>
                  <a:close/>
                </a:path>
                <a:path w="944879" h="638810">
                  <a:moveTo>
                    <a:pt x="21082" y="0"/>
                  </a:moveTo>
                  <a:lnTo>
                    <a:pt x="0" y="31750"/>
                  </a:lnTo>
                  <a:lnTo>
                    <a:pt x="839157" y="591188"/>
                  </a:lnTo>
                  <a:lnTo>
                    <a:pt x="860230" y="55955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10244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10244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34322" y="3177540"/>
              <a:ext cx="377190" cy="492125"/>
            </a:xfrm>
            <a:custGeom>
              <a:avLst/>
              <a:gdLst/>
              <a:ahLst/>
              <a:cxnLst/>
              <a:rect l="l" t="t" r="r" b="b"/>
              <a:pathLst>
                <a:path w="377190" h="492125">
                  <a:moveTo>
                    <a:pt x="23113" y="366268"/>
                  </a:moveTo>
                  <a:lnTo>
                    <a:pt x="0" y="491871"/>
                  </a:lnTo>
                  <a:lnTo>
                    <a:pt x="114426" y="434975"/>
                  </a:lnTo>
                  <a:lnTo>
                    <a:pt x="104131" y="427227"/>
                  </a:lnTo>
                  <a:lnTo>
                    <a:pt x="72517" y="427227"/>
                  </a:lnTo>
                  <a:lnTo>
                    <a:pt x="42036" y="404368"/>
                  </a:lnTo>
                  <a:lnTo>
                    <a:pt x="53507" y="389137"/>
                  </a:lnTo>
                  <a:lnTo>
                    <a:pt x="23113" y="366268"/>
                  </a:lnTo>
                  <a:close/>
                </a:path>
                <a:path w="377190" h="492125">
                  <a:moveTo>
                    <a:pt x="53507" y="389137"/>
                  </a:moveTo>
                  <a:lnTo>
                    <a:pt x="42036" y="404368"/>
                  </a:lnTo>
                  <a:lnTo>
                    <a:pt x="72517" y="427227"/>
                  </a:lnTo>
                  <a:lnTo>
                    <a:pt x="83949" y="412042"/>
                  </a:lnTo>
                  <a:lnTo>
                    <a:pt x="53507" y="389137"/>
                  </a:lnTo>
                  <a:close/>
                </a:path>
                <a:path w="377190" h="492125">
                  <a:moveTo>
                    <a:pt x="83949" y="412042"/>
                  </a:moveTo>
                  <a:lnTo>
                    <a:pt x="72517" y="427227"/>
                  </a:lnTo>
                  <a:lnTo>
                    <a:pt x="104131" y="427227"/>
                  </a:lnTo>
                  <a:lnTo>
                    <a:pt x="83949" y="412042"/>
                  </a:lnTo>
                  <a:close/>
                </a:path>
                <a:path w="377190" h="492125">
                  <a:moveTo>
                    <a:pt x="346582" y="0"/>
                  </a:moveTo>
                  <a:lnTo>
                    <a:pt x="53507" y="389137"/>
                  </a:lnTo>
                  <a:lnTo>
                    <a:pt x="83949" y="412042"/>
                  </a:lnTo>
                  <a:lnTo>
                    <a:pt x="376935" y="22860"/>
                  </a:lnTo>
                  <a:lnTo>
                    <a:pt x="346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55580" y="367284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1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6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1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6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55580" y="367284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6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1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6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1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88652" y="3200146"/>
              <a:ext cx="1189990" cy="485775"/>
            </a:xfrm>
            <a:custGeom>
              <a:avLst/>
              <a:gdLst/>
              <a:ahLst/>
              <a:cxnLst/>
              <a:rect l="l" t="t" r="r" b="b"/>
              <a:pathLst>
                <a:path w="1189990" h="485775">
                  <a:moveTo>
                    <a:pt x="1076283" y="449832"/>
                  </a:moveTo>
                  <a:lnTo>
                    <a:pt x="1062608" y="485393"/>
                  </a:lnTo>
                  <a:lnTo>
                    <a:pt x="1189863" y="473201"/>
                  </a:lnTo>
                  <a:lnTo>
                    <a:pt x="1174795" y="456691"/>
                  </a:lnTo>
                  <a:lnTo>
                    <a:pt x="1094104" y="456691"/>
                  </a:lnTo>
                  <a:lnTo>
                    <a:pt x="1076283" y="449832"/>
                  </a:lnTo>
                  <a:close/>
                </a:path>
                <a:path w="1189990" h="485775">
                  <a:moveTo>
                    <a:pt x="1089962" y="414258"/>
                  </a:moveTo>
                  <a:lnTo>
                    <a:pt x="1076283" y="449832"/>
                  </a:lnTo>
                  <a:lnTo>
                    <a:pt x="1094104" y="456691"/>
                  </a:lnTo>
                  <a:lnTo>
                    <a:pt x="1107821" y="421131"/>
                  </a:lnTo>
                  <a:lnTo>
                    <a:pt x="1089962" y="414258"/>
                  </a:lnTo>
                  <a:close/>
                </a:path>
                <a:path w="1189990" h="485775">
                  <a:moveTo>
                    <a:pt x="1103629" y="378713"/>
                  </a:moveTo>
                  <a:lnTo>
                    <a:pt x="1089962" y="414258"/>
                  </a:lnTo>
                  <a:lnTo>
                    <a:pt x="1107821" y="421131"/>
                  </a:lnTo>
                  <a:lnTo>
                    <a:pt x="1094104" y="456691"/>
                  </a:lnTo>
                  <a:lnTo>
                    <a:pt x="1174795" y="456691"/>
                  </a:lnTo>
                  <a:lnTo>
                    <a:pt x="1103629" y="378713"/>
                  </a:lnTo>
                  <a:close/>
                </a:path>
                <a:path w="1189990" h="485775">
                  <a:moveTo>
                    <a:pt x="13716" y="0"/>
                  </a:moveTo>
                  <a:lnTo>
                    <a:pt x="0" y="35559"/>
                  </a:lnTo>
                  <a:lnTo>
                    <a:pt x="1076283" y="449832"/>
                  </a:lnTo>
                  <a:lnTo>
                    <a:pt x="1089962" y="41425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43032" y="4658868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3032" y="4658868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959972" y="4039870"/>
              <a:ext cx="226695" cy="619760"/>
            </a:xfrm>
            <a:custGeom>
              <a:avLst/>
              <a:gdLst/>
              <a:ahLst/>
              <a:cxnLst/>
              <a:rect l="l" t="t" r="r" b="b"/>
              <a:pathLst>
                <a:path w="226695" h="619760">
                  <a:moveTo>
                    <a:pt x="153839" y="515844"/>
                  </a:moveTo>
                  <a:lnTo>
                    <a:pt x="117475" y="526922"/>
                  </a:lnTo>
                  <a:lnTo>
                    <a:pt x="205485" y="619632"/>
                  </a:lnTo>
                  <a:lnTo>
                    <a:pt x="219896" y="534034"/>
                  </a:lnTo>
                  <a:lnTo>
                    <a:pt x="159384" y="534034"/>
                  </a:lnTo>
                  <a:lnTo>
                    <a:pt x="153839" y="515844"/>
                  </a:lnTo>
                  <a:close/>
                </a:path>
                <a:path w="226695" h="619760">
                  <a:moveTo>
                    <a:pt x="190270" y="504745"/>
                  </a:moveTo>
                  <a:lnTo>
                    <a:pt x="153839" y="515844"/>
                  </a:lnTo>
                  <a:lnTo>
                    <a:pt x="159384" y="534034"/>
                  </a:lnTo>
                  <a:lnTo>
                    <a:pt x="195833" y="522985"/>
                  </a:lnTo>
                  <a:lnTo>
                    <a:pt x="190270" y="504745"/>
                  </a:lnTo>
                  <a:close/>
                </a:path>
                <a:path w="226695" h="619760">
                  <a:moveTo>
                    <a:pt x="226695" y="493648"/>
                  </a:moveTo>
                  <a:lnTo>
                    <a:pt x="190270" y="504745"/>
                  </a:lnTo>
                  <a:lnTo>
                    <a:pt x="195833" y="522985"/>
                  </a:lnTo>
                  <a:lnTo>
                    <a:pt x="159384" y="534034"/>
                  </a:lnTo>
                  <a:lnTo>
                    <a:pt x="219896" y="534034"/>
                  </a:lnTo>
                  <a:lnTo>
                    <a:pt x="226695" y="493648"/>
                  </a:lnTo>
                  <a:close/>
                </a:path>
                <a:path w="226695" h="619760">
                  <a:moveTo>
                    <a:pt x="36322" y="0"/>
                  </a:moveTo>
                  <a:lnTo>
                    <a:pt x="0" y="11175"/>
                  </a:lnTo>
                  <a:lnTo>
                    <a:pt x="153839" y="515844"/>
                  </a:lnTo>
                  <a:lnTo>
                    <a:pt x="190270" y="50474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13570" y="4027932"/>
              <a:ext cx="1471930" cy="640080"/>
            </a:xfrm>
            <a:custGeom>
              <a:avLst/>
              <a:gdLst/>
              <a:ahLst/>
              <a:cxnLst/>
              <a:rect l="l" t="t" r="r" b="b"/>
              <a:pathLst>
                <a:path w="1471929" h="640079">
                  <a:moveTo>
                    <a:pt x="83311" y="534670"/>
                  </a:moveTo>
                  <a:lnTo>
                    <a:pt x="0" y="631571"/>
                  </a:lnTo>
                  <a:lnTo>
                    <a:pt x="127507" y="640080"/>
                  </a:lnTo>
                  <a:lnTo>
                    <a:pt x="115846" y="612267"/>
                  </a:lnTo>
                  <a:lnTo>
                    <a:pt x="95250" y="612267"/>
                  </a:lnTo>
                  <a:lnTo>
                    <a:pt x="80518" y="577088"/>
                  </a:lnTo>
                  <a:lnTo>
                    <a:pt x="98020" y="569751"/>
                  </a:lnTo>
                  <a:lnTo>
                    <a:pt x="83311" y="534670"/>
                  </a:lnTo>
                  <a:close/>
                </a:path>
                <a:path w="1471929" h="640079">
                  <a:moveTo>
                    <a:pt x="98020" y="569751"/>
                  </a:moveTo>
                  <a:lnTo>
                    <a:pt x="80518" y="577088"/>
                  </a:lnTo>
                  <a:lnTo>
                    <a:pt x="95250" y="612267"/>
                  </a:lnTo>
                  <a:lnTo>
                    <a:pt x="112767" y="604922"/>
                  </a:lnTo>
                  <a:lnTo>
                    <a:pt x="98020" y="569751"/>
                  </a:lnTo>
                  <a:close/>
                </a:path>
                <a:path w="1471929" h="640079">
                  <a:moveTo>
                    <a:pt x="112767" y="604922"/>
                  </a:moveTo>
                  <a:lnTo>
                    <a:pt x="95250" y="612267"/>
                  </a:lnTo>
                  <a:lnTo>
                    <a:pt x="115846" y="612267"/>
                  </a:lnTo>
                  <a:lnTo>
                    <a:pt x="112767" y="604922"/>
                  </a:lnTo>
                  <a:close/>
                </a:path>
                <a:path w="1471929" h="640079">
                  <a:moveTo>
                    <a:pt x="1457198" y="0"/>
                  </a:moveTo>
                  <a:lnTo>
                    <a:pt x="98020" y="569751"/>
                  </a:lnTo>
                  <a:lnTo>
                    <a:pt x="112767" y="604922"/>
                  </a:lnTo>
                  <a:lnTo>
                    <a:pt x="1471929" y="35052"/>
                  </a:lnTo>
                  <a:lnTo>
                    <a:pt x="14571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24992" y="772109"/>
            <a:ext cx="35572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18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sz="1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example,</a:t>
            </a:r>
            <a:r>
              <a:rPr sz="1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1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want</a:t>
            </a:r>
            <a:r>
              <a:rPr sz="18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sz="18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0" dirty="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1800" b="0" spc="-20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sz="1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sz="1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uses</a:t>
            </a:r>
            <a:r>
              <a:rPr sz="1800" b="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18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1800" b="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blurred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8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weight</a:t>
            </a:r>
            <a:r>
              <a:rPr sz="18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loss</a:t>
            </a:r>
            <a:r>
              <a:rPr sz="18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 predict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whether</a:t>
            </a:r>
            <a:r>
              <a:rPr sz="18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patient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 diabetic.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25673" y="2128266"/>
            <a:ext cx="1059180" cy="4433570"/>
          </a:xfrm>
          <a:custGeom>
            <a:avLst/>
            <a:gdLst/>
            <a:ahLst/>
            <a:cxnLst/>
            <a:rect l="l" t="t" r="r" b="b"/>
            <a:pathLst>
              <a:path w="1059179" h="4433570">
                <a:moveTo>
                  <a:pt x="0" y="4433316"/>
                </a:moveTo>
                <a:lnTo>
                  <a:pt x="1059179" y="4433316"/>
                </a:lnTo>
                <a:lnTo>
                  <a:pt x="1059179" y="0"/>
                </a:lnTo>
                <a:lnTo>
                  <a:pt x="0" y="0"/>
                </a:lnTo>
                <a:lnTo>
                  <a:pt x="0" y="4433316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77113" y="2109216"/>
          <a:ext cx="3288030" cy="443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971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55575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234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918961" y="2121154"/>
            <a:ext cx="4630420" cy="1927225"/>
            <a:chOff x="5918961" y="2121154"/>
            <a:chExt cx="4630420" cy="1927225"/>
          </a:xfrm>
        </p:grpSpPr>
        <p:sp>
          <p:nvSpPr>
            <p:cNvPr id="4" name="object 4"/>
            <p:cNvSpPr/>
            <p:nvPr/>
          </p:nvSpPr>
          <p:spPr>
            <a:xfrm>
              <a:off x="7115555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5555" y="3669792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5311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25311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1432813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432813" y="373380"/>
                  </a:lnTo>
                  <a:lnTo>
                    <a:pt x="1457057" y="368496"/>
                  </a:lnTo>
                  <a:lnTo>
                    <a:pt x="1476835" y="355171"/>
                  </a:lnTo>
                  <a:lnTo>
                    <a:pt x="1490160" y="335393"/>
                  </a:lnTo>
                  <a:lnTo>
                    <a:pt x="1495044" y="311150"/>
                  </a:lnTo>
                  <a:lnTo>
                    <a:pt x="1495044" y="62230"/>
                  </a:lnTo>
                  <a:lnTo>
                    <a:pt x="1490160" y="37986"/>
                  </a:lnTo>
                  <a:lnTo>
                    <a:pt x="1476835" y="18208"/>
                  </a:lnTo>
                  <a:lnTo>
                    <a:pt x="1457057" y="4883"/>
                  </a:lnTo>
                  <a:lnTo>
                    <a:pt x="14328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52944" y="2127504"/>
              <a:ext cx="1495425" cy="373380"/>
            </a:xfrm>
            <a:custGeom>
              <a:avLst/>
              <a:gdLst/>
              <a:ahLst/>
              <a:cxnLst/>
              <a:rect l="l" t="t" r="r" b="b"/>
              <a:pathLst>
                <a:path w="1495425" h="373380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432813" y="0"/>
                  </a:lnTo>
                  <a:lnTo>
                    <a:pt x="1457057" y="4883"/>
                  </a:lnTo>
                  <a:lnTo>
                    <a:pt x="1476835" y="18208"/>
                  </a:lnTo>
                  <a:lnTo>
                    <a:pt x="1490160" y="37986"/>
                  </a:lnTo>
                  <a:lnTo>
                    <a:pt x="1495044" y="62230"/>
                  </a:lnTo>
                  <a:lnTo>
                    <a:pt x="1495044" y="311150"/>
                  </a:lnTo>
                  <a:lnTo>
                    <a:pt x="1490160" y="335393"/>
                  </a:lnTo>
                  <a:lnTo>
                    <a:pt x="1476835" y="355171"/>
                  </a:lnTo>
                  <a:lnTo>
                    <a:pt x="1457057" y="368496"/>
                  </a:lnTo>
                  <a:lnTo>
                    <a:pt x="1432813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1433067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433067" y="371856"/>
                  </a:lnTo>
                  <a:lnTo>
                    <a:pt x="1457217" y="366994"/>
                  </a:lnTo>
                  <a:lnTo>
                    <a:pt x="1476914" y="353726"/>
                  </a:lnTo>
                  <a:lnTo>
                    <a:pt x="1490182" y="334029"/>
                  </a:lnTo>
                  <a:lnTo>
                    <a:pt x="1495043" y="309880"/>
                  </a:lnTo>
                  <a:lnTo>
                    <a:pt x="1495043" y="61975"/>
                  </a:lnTo>
                  <a:lnTo>
                    <a:pt x="1490182" y="37826"/>
                  </a:lnTo>
                  <a:lnTo>
                    <a:pt x="1476914" y="18129"/>
                  </a:lnTo>
                  <a:lnTo>
                    <a:pt x="1457217" y="4861"/>
                  </a:lnTo>
                  <a:lnTo>
                    <a:pt x="14330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47988" y="2816352"/>
              <a:ext cx="1495425" cy="372110"/>
            </a:xfrm>
            <a:custGeom>
              <a:avLst/>
              <a:gdLst/>
              <a:ahLst/>
              <a:cxnLst/>
              <a:rect l="l" t="t" r="r" b="b"/>
              <a:pathLst>
                <a:path w="1495425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433067" y="0"/>
                  </a:lnTo>
                  <a:lnTo>
                    <a:pt x="1457217" y="4861"/>
                  </a:lnTo>
                  <a:lnTo>
                    <a:pt x="1476914" y="18129"/>
                  </a:lnTo>
                  <a:lnTo>
                    <a:pt x="1490182" y="37826"/>
                  </a:lnTo>
                  <a:lnTo>
                    <a:pt x="1495043" y="61975"/>
                  </a:lnTo>
                  <a:lnTo>
                    <a:pt x="1495043" y="309880"/>
                  </a:lnTo>
                  <a:lnTo>
                    <a:pt x="1490182" y="334029"/>
                  </a:lnTo>
                  <a:lnTo>
                    <a:pt x="1476914" y="353726"/>
                  </a:lnTo>
                  <a:lnTo>
                    <a:pt x="1457217" y="366994"/>
                  </a:lnTo>
                  <a:lnTo>
                    <a:pt x="1433067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28507" y="2149602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???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43502" y="2485135"/>
            <a:ext cx="7651115" cy="2579370"/>
            <a:chOff x="4143502" y="2485135"/>
            <a:chExt cx="7651115" cy="2579370"/>
          </a:xfrm>
        </p:grpSpPr>
        <p:sp>
          <p:nvSpPr>
            <p:cNvPr id="14" name="object 14"/>
            <p:cNvSpPr/>
            <p:nvPr/>
          </p:nvSpPr>
          <p:spPr>
            <a:xfrm>
              <a:off x="7421118" y="2485135"/>
              <a:ext cx="1628139" cy="518795"/>
            </a:xfrm>
            <a:custGeom>
              <a:avLst/>
              <a:gdLst/>
              <a:ahLst/>
              <a:cxnLst/>
              <a:rect l="l" t="t" r="r" b="b"/>
              <a:pathLst>
                <a:path w="1628140" h="518794">
                  <a:moveTo>
                    <a:pt x="1628140" y="518287"/>
                  </a:moveTo>
                  <a:lnTo>
                    <a:pt x="1607045" y="481076"/>
                  </a:lnTo>
                  <a:lnTo>
                    <a:pt x="1565148" y="407162"/>
                  </a:lnTo>
                  <a:lnTo>
                    <a:pt x="1543913" y="438746"/>
                  </a:lnTo>
                  <a:lnTo>
                    <a:pt x="891540" y="635"/>
                  </a:lnTo>
                  <a:lnTo>
                    <a:pt x="880592" y="16929"/>
                  </a:lnTo>
                  <a:lnTo>
                    <a:pt x="870966" y="0"/>
                  </a:lnTo>
                  <a:lnTo>
                    <a:pt x="89865" y="445084"/>
                  </a:lnTo>
                  <a:lnTo>
                    <a:pt x="70993" y="411988"/>
                  </a:lnTo>
                  <a:lnTo>
                    <a:pt x="0" y="518287"/>
                  </a:lnTo>
                  <a:lnTo>
                    <a:pt x="127635" y="511302"/>
                  </a:lnTo>
                  <a:lnTo>
                    <a:pt x="114160" y="487680"/>
                  </a:lnTo>
                  <a:lnTo>
                    <a:pt x="108762" y="478243"/>
                  </a:lnTo>
                  <a:lnTo>
                    <a:pt x="879690" y="38760"/>
                  </a:lnTo>
                  <a:lnTo>
                    <a:pt x="1522615" y="470446"/>
                  </a:lnTo>
                  <a:lnTo>
                    <a:pt x="1501394" y="502031"/>
                  </a:lnTo>
                  <a:lnTo>
                    <a:pt x="1628140" y="5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2" y="309879"/>
                  </a:lnTo>
                  <a:lnTo>
                    <a:pt x="1246632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1100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39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2" y="61975"/>
                  </a:lnTo>
                  <a:lnTo>
                    <a:pt x="1246632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15178" y="3171570"/>
              <a:ext cx="2125345" cy="503555"/>
            </a:xfrm>
            <a:custGeom>
              <a:avLst/>
              <a:gdLst/>
              <a:ahLst/>
              <a:cxnLst/>
              <a:rect l="l" t="t" r="r" b="b"/>
              <a:pathLst>
                <a:path w="2125345" h="503554">
                  <a:moveTo>
                    <a:pt x="2125345" y="497840"/>
                  </a:moveTo>
                  <a:lnTo>
                    <a:pt x="2107628" y="476123"/>
                  </a:lnTo>
                  <a:lnTo>
                    <a:pt x="2044573" y="398780"/>
                  </a:lnTo>
                  <a:lnTo>
                    <a:pt x="2028926" y="433489"/>
                  </a:lnTo>
                  <a:lnTo>
                    <a:pt x="1067054" y="0"/>
                  </a:lnTo>
                  <a:lnTo>
                    <a:pt x="1058862" y="18110"/>
                  </a:lnTo>
                  <a:lnTo>
                    <a:pt x="1050671" y="0"/>
                  </a:lnTo>
                  <a:lnTo>
                    <a:pt x="96278" y="433298"/>
                  </a:lnTo>
                  <a:lnTo>
                    <a:pt x="80518" y="398526"/>
                  </a:lnTo>
                  <a:lnTo>
                    <a:pt x="0" y="497840"/>
                  </a:lnTo>
                  <a:lnTo>
                    <a:pt x="127762" y="502666"/>
                  </a:lnTo>
                  <a:lnTo>
                    <a:pt x="115595" y="475869"/>
                  </a:lnTo>
                  <a:lnTo>
                    <a:pt x="112014" y="467969"/>
                  </a:lnTo>
                  <a:lnTo>
                    <a:pt x="1058887" y="38227"/>
                  </a:lnTo>
                  <a:lnTo>
                    <a:pt x="2013242" y="468299"/>
                  </a:lnTo>
                  <a:lnTo>
                    <a:pt x="1997583" y="503047"/>
                  </a:lnTo>
                  <a:lnTo>
                    <a:pt x="2125345" y="4978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985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1184402" y="0"/>
                  </a:moveTo>
                  <a:lnTo>
                    <a:pt x="62230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30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4985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39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30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30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73930" y="4027042"/>
              <a:ext cx="853440" cy="638810"/>
            </a:xfrm>
            <a:custGeom>
              <a:avLst/>
              <a:gdLst/>
              <a:ahLst/>
              <a:cxnLst/>
              <a:rect l="l" t="t" r="r" b="b"/>
              <a:pathLst>
                <a:path w="853439" h="638810">
                  <a:moveTo>
                    <a:pt x="57912" y="524255"/>
                  </a:moveTo>
                  <a:lnTo>
                    <a:pt x="0" y="638301"/>
                  </a:lnTo>
                  <a:lnTo>
                    <a:pt x="125857" y="616203"/>
                  </a:lnTo>
                  <a:lnTo>
                    <a:pt x="111592" y="596899"/>
                  </a:lnTo>
                  <a:lnTo>
                    <a:pt x="87884" y="596899"/>
                  </a:lnTo>
                  <a:lnTo>
                    <a:pt x="65278" y="566292"/>
                  </a:lnTo>
                  <a:lnTo>
                    <a:pt x="80595" y="554952"/>
                  </a:lnTo>
                  <a:lnTo>
                    <a:pt x="57912" y="524255"/>
                  </a:lnTo>
                  <a:close/>
                </a:path>
                <a:path w="853439" h="638810">
                  <a:moveTo>
                    <a:pt x="80595" y="554952"/>
                  </a:moveTo>
                  <a:lnTo>
                    <a:pt x="65278" y="566292"/>
                  </a:lnTo>
                  <a:lnTo>
                    <a:pt x="87884" y="596899"/>
                  </a:lnTo>
                  <a:lnTo>
                    <a:pt x="103210" y="585557"/>
                  </a:lnTo>
                  <a:lnTo>
                    <a:pt x="80595" y="554952"/>
                  </a:lnTo>
                  <a:close/>
                </a:path>
                <a:path w="853439" h="638810">
                  <a:moveTo>
                    <a:pt x="103210" y="585557"/>
                  </a:moveTo>
                  <a:lnTo>
                    <a:pt x="87884" y="596899"/>
                  </a:lnTo>
                  <a:lnTo>
                    <a:pt x="111592" y="596899"/>
                  </a:lnTo>
                  <a:lnTo>
                    <a:pt x="103210" y="585557"/>
                  </a:lnTo>
                  <a:close/>
                </a:path>
                <a:path w="853439" h="638810">
                  <a:moveTo>
                    <a:pt x="830199" y="0"/>
                  </a:moveTo>
                  <a:lnTo>
                    <a:pt x="80595" y="554952"/>
                  </a:lnTo>
                  <a:lnTo>
                    <a:pt x="103210" y="585557"/>
                  </a:lnTo>
                  <a:lnTo>
                    <a:pt x="852932" y="30733"/>
                  </a:lnTo>
                  <a:lnTo>
                    <a:pt x="830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2531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1184402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30"/>
                  </a:lnTo>
                  <a:lnTo>
                    <a:pt x="0" y="311150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80"/>
                  </a:lnTo>
                  <a:lnTo>
                    <a:pt x="1184402" y="373380"/>
                  </a:lnTo>
                  <a:lnTo>
                    <a:pt x="1208645" y="368496"/>
                  </a:lnTo>
                  <a:lnTo>
                    <a:pt x="1228423" y="355171"/>
                  </a:lnTo>
                  <a:lnTo>
                    <a:pt x="1241748" y="335393"/>
                  </a:lnTo>
                  <a:lnTo>
                    <a:pt x="1246632" y="311150"/>
                  </a:lnTo>
                  <a:lnTo>
                    <a:pt x="1246632" y="62230"/>
                  </a:lnTo>
                  <a:lnTo>
                    <a:pt x="1241748" y="37986"/>
                  </a:lnTo>
                  <a:lnTo>
                    <a:pt x="1228423" y="18208"/>
                  </a:lnTo>
                  <a:lnTo>
                    <a:pt x="1208645" y="4883"/>
                  </a:lnTo>
                  <a:lnTo>
                    <a:pt x="11844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25312" y="4664963"/>
              <a:ext cx="1247140" cy="373380"/>
            </a:xfrm>
            <a:custGeom>
              <a:avLst/>
              <a:gdLst/>
              <a:ahLst/>
              <a:cxnLst/>
              <a:rect l="l" t="t" r="r" b="b"/>
              <a:pathLst>
                <a:path w="1247140" h="373379">
                  <a:moveTo>
                    <a:pt x="0" y="62230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4402" y="0"/>
                  </a:lnTo>
                  <a:lnTo>
                    <a:pt x="1208645" y="4883"/>
                  </a:lnTo>
                  <a:lnTo>
                    <a:pt x="1228423" y="18208"/>
                  </a:lnTo>
                  <a:lnTo>
                    <a:pt x="1241748" y="37986"/>
                  </a:lnTo>
                  <a:lnTo>
                    <a:pt x="1246632" y="62230"/>
                  </a:lnTo>
                  <a:lnTo>
                    <a:pt x="1246632" y="311150"/>
                  </a:lnTo>
                  <a:lnTo>
                    <a:pt x="1241748" y="335393"/>
                  </a:lnTo>
                  <a:lnTo>
                    <a:pt x="1228423" y="355171"/>
                  </a:lnTo>
                  <a:lnTo>
                    <a:pt x="1208645" y="368496"/>
                  </a:lnTo>
                  <a:lnTo>
                    <a:pt x="1184402" y="373380"/>
                  </a:lnTo>
                  <a:lnTo>
                    <a:pt x="62229" y="373380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50"/>
                  </a:lnTo>
                  <a:lnTo>
                    <a:pt x="0" y="622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04637" y="4026534"/>
              <a:ext cx="944880" cy="638810"/>
            </a:xfrm>
            <a:custGeom>
              <a:avLst/>
              <a:gdLst/>
              <a:ahLst/>
              <a:cxnLst/>
              <a:rect l="l" t="t" r="r" b="b"/>
              <a:pathLst>
                <a:path w="944879" h="638810">
                  <a:moveTo>
                    <a:pt x="839157" y="591188"/>
                  </a:moveTo>
                  <a:lnTo>
                    <a:pt x="818007" y="622934"/>
                  </a:lnTo>
                  <a:lnTo>
                    <a:pt x="944753" y="638809"/>
                  </a:lnTo>
                  <a:lnTo>
                    <a:pt x="923580" y="601726"/>
                  </a:lnTo>
                  <a:lnTo>
                    <a:pt x="854963" y="601726"/>
                  </a:lnTo>
                  <a:lnTo>
                    <a:pt x="839157" y="591188"/>
                  </a:lnTo>
                  <a:close/>
                </a:path>
                <a:path w="944879" h="638810">
                  <a:moveTo>
                    <a:pt x="860230" y="559557"/>
                  </a:moveTo>
                  <a:lnTo>
                    <a:pt x="839157" y="591188"/>
                  </a:lnTo>
                  <a:lnTo>
                    <a:pt x="854963" y="601726"/>
                  </a:lnTo>
                  <a:lnTo>
                    <a:pt x="876046" y="570102"/>
                  </a:lnTo>
                  <a:lnTo>
                    <a:pt x="860230" y="559557"/>
                  </a:lnTo>
                  <a:close/>
                </a:path>
                <a:path w="944879" h="638810">
                  <a:moveTo>
                    <a:pt x="881379" y="527812"/>
                  </a:moveTo>
                  <a:lnTo>
                    <a:pt x="860230" y="559557"/>
                  </a:lnTo>
                  <a:lnTo>
                    <a:pt x="876046" y="570102"/>
                  </a:lnTo>
                  <a:lnTo>
                    <a:pt x="854963" y="601726"/>
                  </a:lnTo>
                  <a:lnTo>
                    <a:pt x="923580" y="601726"/>
                  </a:lnTo>
                  <a:lnTo>
                    <a:pt x="881379" y="527812"/>
                  </a:lnTo>
                  <a:close/>
                </a:path>
                <a:path w="944879" h="638810">
                  <a:moveTo>
                    <a:pt x="21082" y="0"/>
                  </a:moveTo>
                  <a:lnTo>
                    <a:pt x="0" y="31750"/>
                  </a:lnTo>
                  <a:lnTo>
                    <a:pt x="839157" y="591188"/>
                  </a:lnTo>
                  <a:lnTo>
                    <a:pt x="860230" y="559557"/>
                  </a:lnTo>
                  <a:lnTo>
                    <a:pt x="210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10244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118465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84655" y="371855"/>
                  </a:lnTo>
                  <a:lnTo>
                    <a:pt x="1208805" y="366994"/>
                  </a:lnTo>
                  <a:lnTo>
                    <a:pt x="1228502" y="353726"/>
                  </a:lnTo>
                  <a:lnTo>
                    <a:pt x="1241770" y="334029"/>
                  </a:lnTo>
                  <a:lnTo>
                    <a:pt x="1246631" y="309879"/>
                  </a:lnTo>
                  <a:lnTo>
                    <a:pt x="1246631" y="61975"/>
                  </a:lnTo>
                  <a:lnTo>
                    <a:pt x="1241770" y="37826"/>
                  </a:lnTo>
                  <a:lnTo>
                    <a:pt x="1228502" y="18129"/>
                  </a:lnTo>
                  <a:lnTo>
                    <a:pt x="1208805" y="4861"/>
                  </a:lnTo>
                  <a:lnTo>
                    <a:pt x="118465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10244" y="3669791"/>
              <a:ext cx="1247140" cy="372110"/>
            </a:xfrm>
            <a:custGeom>
              <a:avLst/>
              <a:gdLst/>
              <a:ahLst/>
              <a:cxnLst/>
              <a:rect l="l" t="t" r="r" b="b"/>
              <a:pathLst>
                <a:path w="124714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4655" y="0"/>
                  </a:lnTo>
                  <a:lnTo>
                    <a:pt x="1208805" y="4861"/>
                  </a:lnTo>
                  <a:lnTo>
                    <a:pt x="1228502" y="18129"/>
                  </a:lnTo>
                  <a:lnTo>
                    <a:pt x="1241770" y="37826"/>
                  </a:lnTo>
                  <a:lnTo>
                    <a:pt x="1246631" y="61975"/>
                  </a:lnTo>
                  <a:lnTo>
                    <a:pt x="1246631" y="309879"/>
                  </a:lnTo>
                  <a:lnTo>
                    <a:pt x="1241770" y="334029"/>
                  </a:lnTo>
                  <a:lnTo>
                    <a:pt x="1228502" y="353726"/>
                  </a:lnTo>
                  <a:lnTo>
                    <a:pt x="1208805" y="366994"/>
                  </a:lnTo>
                  <a:lnTo>
                    <a:pt x="118465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34322" y="3177539"/>
              <a:ext cx="377190" cy="492125"/>
            </a:xfrm>
            <a:custGeom>
              <a:avLst/>
              <a:gdLst/>
              <a:ahLst/>
              <a:cxnLst/>
              <a:rect l="l" t="t" r="r" b="b"/>
              <a:pathLst>
                <a:path w="377190" h="492125">
                  <a:moveTo>
                    <a:pt x="23113" y="366268"/>
                  </a:moveTo>
                  <a:lnTo>
                    <a:pt x="0" y="491871"/>
                  </a:lnTo>
                  <a:lnTo>
                    <a:pt x="114426" y="434975"/>
                  </a:lnTo>
                  <a:lnTo>
                    <a:pt x="104131" y="427227"/>
                  </a:lnTo>
                  <a:lnTo>
                    <a:pt x="72517" y="427227"/>
                  </a:lnTo>
                  <a:lnTo>
                    <a:pt x="42036" y="404368"/>
                  </a:lnTo>
                  <a:lnTo>
                    <a:pt x="53507" y="389137"/>
                  </a:lnTo>
                  <a:lnTo>
                    <a:pt x="23113" y="366268"/>
                  </a:lnTo>
                  <a:close/>
                </a:path>
                <a:path w="377190" h="492125">
                  <a:moveTo>
                    <a:pt x="53507" y="389137"/>
                  </a:moveTo>
                  <a:lnTo>
                    <a:pt x="42036" y="404368"/>
                  </a:lnTo>
                  <a:lnTo>
                    <a:pt x="72517" y="427227"/>
                  </a:lnTo>
                  <a:lnTo>
                    <a:pt x="83949" y="412042"/>
                  </a:lnTo>
                  <a:lnTo>
                    <a:pt x="53507" y="389137"/>
                  </a:lnTo>
                  <a:close/>
                </a:path>
                <a:path w="377190" h="492125">
                  <a:moveTo>
                    <a:pt x="83949" y="412042"/>
                  </a:moveTo>
                  <a:lnTo>
                    <a:pt x="72517" y="427227"/>
                  </a:lnTo>
                  <a:lnTo>
                    <a:pt x="104131" y="427227"/>
                  </a:lnTo>
                  <a:lnTo>
                    <a:pt x="83949" y="412042"/>
                  </a:lnTo>
                  <a:close/>
                </a:path>
                <a:path w="377190" h="492125">
                  <a:moveTo>
                    <a:pt x="346582" y="0"/>
                  </a:moveTo>
                  <a:lnTo>
                    <a:pt x="53507" y="389137"/>
                  </a:lnTo>
                  <a:lnTo>
                    <a:pt x="83949" y="412042"/>
                  </a:lnTo>
                  <a:lnTo>
                    <a:pt x="376935" y="22860"/>
                  </a:lnTo>
                  <a:lnTo>
                    <a:pt x="346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355580" y="3672839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1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6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1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6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55580" y="3672839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6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1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6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1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88652" y="3200145"/>
              <a:ext cx="1189990" cy="485775"/>
            </a:xfrm>
            <a:custGeom>
              <a:avLst/>
              <a:gdLst/>
              <a:ahLst/>
              <a:cxnLst/>
              <a:rect l="l" t="t" r="r" b="b"/>
              <a:pathLst>
                <a:path w="1189990" h="485775">
                  <a:moveTo>
                    <a:pt x="1076283" y="449832"/>
                  </a:moveTo>
                  <a:lnTo>
                    <a:pt x="1062608" y="485393"/>
                  </a:lnTo>
                  <a:lnTo>
                    <a:pt x="1189863" y="473201"/>
                  </a:lnTo>
                  <a:lnTo>
                    <a:pt x="1174795" y="456691"/>
                  </a:lnTo>
                  <a:lnTo>
                    <a:pt x="1094104" y="456691"/>
                  </a:lnTo>
                  <a:lnTo>
                    <a:pt x="1076283" y="449832"/>
                  </a:lnTo>
                  <a:close/>
                </a:path>
                <a:path w="1189990" h="485775">
                  <a:moveTo>
                    <a:pt x="1089962" y="414258"/>
                  </a:moveTo>
                  <a:lnTo>
                    <a:pt x="1076283" y="449832"/>
                  </a:lnTo>
                  <a:lnTo>
                    <a:pt x="1094104" y="456691"/>
                  </a:lnTo>
                  <a:lnTo>
                    <a:pt x="1107821" y="421131"/>
                  </a:lnTo>
                  <a:lnTo>
                    <a:pt x="1089962" y="414258"/>
                  </a:lnTo>
                  <a:close/>
                </a:path>
                <a:path w="1189990" h="485775">
                  <a:moveTo>
                    <a:pt x="1103629" y="378713"/>
                  </a:moveTo>
                  <a:lnTo>
                    <a:pt x="1089962" y="414258"/>
                  </a:lnTo>
                  <a:lnTo>
                    <a:pt x="1107821" y="421131"/>
                  </a:lnTo>
                  <a:lnTo>
                    <a:pt x="1094104" y="456691"/>
                  </a:lnTo>
                  <a:lnTo>
                    <a:pt x="1174795" y="456691"/>
                  </a:lnTo>
                  <a:lnTo>
                    <a:pt x="1103629" y="378713"/>
                  </a:lnTo>
                  <a:close/>
                </a:path>
                <a:path w="1189990" h="485775">
                  <a:moveTo>
                    <a:pt x="13716" y="0"/>
                  </a:moveTo>
                  <a:lnTo>
                    <a:pt x="0" y="35559"/>
                  </a:lnTo>
                  <a:lnTo>
                    <a:pt x="1076283" y="449832"/>
                  </a:lnTo>
                  <a:lnTo>
                    <a:pt x="1089962" y="414258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43032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1182877" y="0"/>
                  </a:moveTo>
                  <a:lnTo>
                    <a:pt x="62229" y="0"/>
                  </a:lnTo>
                  <a:lnTo>
                    <a:pt x="37986" y="4883"/>
                  </a:lnTo>
                  <a:lnTo>
                    <a:pt x="18208" y="18208"/>
                  </a:lnTo>
                  <a:lnTo>
                    <a:pt x="4883" y="37986"/>
                  </a:lnTo>
                  <a:lnTo>
                    <a:pt x="0" y="62229"/>
                  </a:lnTo>
                  <a:lnTo>
                    <a:pt x="0" y="311149"/>
                  </a:lnTo>
                  <a:lnTo>
                    <a:pt x="4883" y="335393"/>
                  </a:lnTo>
                  <a:lnTo>
                    <a:pt x="18208" y="355171"/>
                  </a:lnTo>
                  <a:lnTo>
                    <a:pt x="37986" y="368496"/>
                  </a:lnTo>
                  <a:lnTo>
                    <a:pt x="62229" y="373379"/>
                  </a:lnTo>
                  <a:lnTo>
                    <a:pt x="1182877" y="373379"/>
                  </a:lnTo>
                  <a:lnTo>
                    <a:pt x="1207121" y="368496"/>
                  </a:lnTo>
                  <a:lnTo>
                    <a:pt x="1226899" y="355171"/>
                  </a:lnTo>
                  <a:lnTo>
                    <a:pt x="1240224" y="335393"/>
                  </a:lnTo>
                  <a:lnTo>
                    <a:pt x="1245108" y="311149"/>
                  </a:lnTo>
                  <a:lnTo>
                    <a:pt x="1245108" y="62229"/>
                  </a:lnTo>
                  <a:lnTo>
                    <a:pt x="1240224" y="37986"/>
                  </a:lnTo>
                  <a:lnTo>
                    <a:pt x="1226899" y="18208"/>
                  </a:lnTo>
                  <a:lnTo>
                    <a:pt x="1207121" y="4883"/>
                  </a:lnTo>
                  <a:lnTo>
                    <a:pt x="118287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43032" y="4658867"/>
              <a:ext cx="1245235" cy="373380"/>
            </a:xfrm>
            <a:custGeom>
              <a:avLst/>
              <a:gdLst/>
              <a:ahLst/>
              <a:cxnLst/>
              <a:rect l="l" t="t" r="r" b="b"/>
              <a:pathLst>
                <a:path w="1245234" h="373379">
                  <a:moveTo>
                    <a:pt x="0" y="62229"/>
                  </a:moveTo>
                  <a:lnTo>
                    <a:pt x="4883" y="37986"/>
                  </a:lnTo>
                  <a:lnTo>
                    <a:pt x="18208" y="18208"/>
                  </a:lnTo>
                  <a:lnTo>
                    <a:pt x="37986" y="4883"/>
                  </a:lnTo>
                  <a:lnTo>
                    <a:pt x="62229" y="0"/>
                  </a:lnTo>
                  <a:lnTo>
                    <a:pt x="1182877" y="0"/>
                  </a:lnTo>
                  <a:lnTo>
                    <a:pt x="1207121" y="4883"/>
                  </a:lnTo>
                  <a:lnTo>
                    <a:pt x="1226899" y="18208"/>
                  </a:lnTo>
                  <a:lnTo>
                    <a:pt x="1240224" y="37986"/>
                  </a:lnTo>
                  <a:lnTo>
                    <a:pt x="1245108" y="62229"/>
                  </a:lnTo>
                  <a:lnTo>
                    <a:pt x="1245108" y="311149"/>
                  </a:lnTo>
                  <a:lnTo>
                    <a:pt x="1240224" y="335393"/>
                  </a:lnTo>
                  <a:lnTo>
                    <a:pt x="1226899" y="355171"/>
                  </a:lnTo>
                  <a:lnTo>
                    <a:pt x="1207121" y="368496"/>
                  </a:lnTo>
                  <a:lnTo>
                    <a:pt x="1182877" y="373379"/>
                  </a:lnTo>
                  <a:lnTo>
                    <a:pt x="62229" y="373379"/>
                  </a:lnTo>
                  <a:lnTo>
                    <a:pt x="37986" y="368496"/>
                  </a:lnTo>
                  <a:lnTo>
                    <a:pt x="18208" y="355171"/>
                  </a:lnTo>
                  <a:lnTo>
                    <a:pt x="4883" y="335393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59972" y="4039869"/>
              <a:ext cx="226695" cy="619760"/>
            </a:xfrm>
            <a:custGeom>
              <a:avLst/>
              <a:gdLst/>
              <a:ahLst/>
              <a:cxnLst/>
              <a:rect l="l" t="t" r="r" b="b"/>
              <a:pathLst>
                <a:path w="226695" h="619760">
                  <a:moveTo>
                    <a:pt x="153839" y="515844"/>
                  </a:moveTo>
                  <a:lnTo>
                    <a:pt x="117475" y="526922"/>
                  </a:lnTo>
                  <a:lnTo>
                    <a:pt x="205485" y="619632"/>
                  </a:lnTo>
                  <a:lnTo>
                    <a:pt x="219896" y="534034"/>
                  </a:lnTo>
                  <a:lnTo>
                    <a:pt x="159384" y="534034"/>
                  </a:lnTo>
                  <a:lnTo>
                    <a:pt x="153839" y="515844"/>
                  </a:lnTo>
                  <a:close/>
                </a:path>
                <a:path w="226695" h="619760">
                  <a:moveTo>
                    <a:pt x="190270" y="504745"/>
                  </a:moveTo>
                  <a:lnTo>
                    <a:pt x="153839" y="515844"/>
                  </a:lnTo>
                  <a:lnTo>
                    <a:pt x="159384" y="534034"/>
                  </a:lnTo>
                  <a:lnTo>
                    <a:pt x="195833" y="522985"/>
                  </a:lnTo>
                  <a:lnTo>
                    <a:pt x="190270" y="504745"/>
                  </a:lnTo>
                  <a:close/>
                </a:path>
                <a:path w="226695" h="619760">
                  <a:moveTo>
                    <a:pt x="226695" y="493648"/>
                  </a:moveTo>
                  <a:lnTo>
                    <a:pt x="190270" y="504745"/>
                  </a:lnTo>
                  <a:lnTo>
                    <a:pt x="195833" y="522985"/>
                  </a:lnTo>
                  <a:lnTo>
                    <a:pt x="159384" y="534034"/>
                  </a:lnTo>
                  <a:lnTo>
                    <a:pt x="219896" y="534034"/>
                  </a:lnTo>
                  <a:lnTo>
                    <a:pt x="226695" y="493648"/>
                  </a:lnTo>
                  <a:close/>
                </a:path>
                <a:path w="226695" h="619760">
                  <a:moveTo>
                    <a:pt x="36322" y="0"/>
                  </a:moveTo>
                  <a:lnTo>
                    <a:pt x="0" y="11175"/>
                  </a:lnTo>
                  <a:lnTo>
                    <a:pt x="153839" y="515844"/>
                  </a:lnTo>
                  <a:lnTo>
                    <a:pt x="190270" y="504745"/>
                  </a:lnTo>
                  <a:lnTo>
                    <a:pt x="36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1183132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80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6"/>
                  </a:lnTo>
                  <a:lnTo>
                    <a:pt x="1183132" y="371856"/>
                  </a:lnTo>
                  <a:lnTo>
                    <a:pt x="1207281" y="366994"/>
                  </a:lnTo>
                  <a:lnTo>
                    <a:pt x="1226978" y="353726"/>
                  </a:lnTo>
                  <a:lnTo>
                    <a:pt x="1240246" y="334029"/>
                  </a:lnTo>
                  <a:lnTo>
                    <a:pt x="1245108" y="309880"/>
                  </a:lnTo>
                  <a:lnTo>
                    <a:pt x="1245108" y="61975"/>
                  </a:lnTo>
                  <a:lnTo>
                    <a:pt x="1240246" y="37826"/>
                  </a:lnTo>
                  <a:lnTo>
                    <a:pt x="1226978" y="18129"/>
                  </a:lnTo>
                  <a:lnTo>
                    <a:pt x="1207281" y="4861"/>
                  </a:lnTo>
                  <a:lnTo>
                    <a:pt x="118313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25484" y="4686300"/>
              <a:ext cx="1245235" cy="372110"/>
            </a:xfrm>
            <a:custGeom>
              <a:avLst/>
              <a:gdLst/>
              <a:ahLst/>
              <a:cxnLst/>
              <a:rect l="l" t="t" r="r" b="b"/>
              <a:pathLst>
                <a:path w="1245234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83132" y="0"/>
                  </a:lnTo>
                  <a:lnTo>
                    <a:pt x="1207281" y="4861"/>
                  </a:lnTo>
                  <a:lnTo>
                    <a:pt x="1226978" y="18129"/>
                  </a:lnTo>
                  <a:lnTo>
                    <a:pt x="1240246" y="37826"/>
                  </a:lnTo>
                  <a:lnTo>
                    <a:pt x="1245108" y="61975"/>
                  </a:lnTo>
                  <a:lnTo>
                    <a:pt x="1245108" y="309880"/>
                  </a:lnTo>
                  <a:lnTo>
                    <a:pt x="1240246" y="334029"/>
                  </a:lnTo>
                  <a:lnTo>
                    <a:pt x="1226978" y="353726"/>
                  </a:lnTo>
                  <a:lnTo>
                    <a:pt x="1207281" y="366994"/>
                  </a:lnTo>
                  <a:lnTo>
                    <a:pt x="1183132" y="371856"/>
                  </a:lnTo>
                  <a:lnTo>
                    <a:pt x="61975" y="371856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80"/>
                  </a:lnTo>
                  <a:lnTo>
                    <a:pt x="0" y="6197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3570" y="4027931"/>
              <a:ext cx="1471930" cy="640080"/>
            </a:xfrm>
            <a:custGeom>
              <a:avLst/>
              <a:gdLst/>
              <a:ahLst/>
              <a:cxnLst/>
              <a:rect l="l" t="t" r="r" b="b"/>
              <a:pathLst>
                <a:path w="1471929" h="640079">
                  <a:moveTo>
                    <a:pt x="83311" y="534670"/>
                  </a:moveTo>
                  <a:lnTo>
                    <a:pt x="0" y="631571"/>
                  </a:lnTo>
                  <a:lnTo>
                    <a:pt x="127507" y="640080"/>
                  </a:lnTo>
                  <a:lnTo>
                    <a:pt x="115846" y="612267"/>
                  </a:lnTo>
                  <a:lnTo>
                    <a:pt x="95250" y="612267"/>
                  </a:lnTo>
                  <a:lnTo>
                    <a:pt x="80518" y="577088"/>
                  </a:lnTo>
                  <a:lnTo>
                    <a:pt x="98020" y="569751"/>
                  </a:lnTo>
                  <a:lnTo>
                    <a:pt x="83311" y="534670"/>
                  </a:lnTo>
                  <a:close/>
                </a:path>
                <a:path w="1471929" h="640079">
                  <a:moveTo>
                    <a:pt x="98020" y="569751"/>
                  </a:moveTo>
                  <a:lnTo>
                    <a:pt x="80518" y="577088"/>
                  </a:lnTo>
                  <a:lnTo>
                    <a:pt x="95250" y="612267"/>
                  </a:lnTo>
                  <a:lnTo>
                    <a:pt x="112767" y="604922"/>
                  </a:lnTo>
                  <a:lnTo>
                    <a:pt x="98020" y="569751"/>
                  </a:lnTo>
                  <a:close/>
                </a:path>
                <a:path w="1471929" h="640079">
                  <a:moveTo>
                    <a:pt x="112767" y="604922"/>
                  </a:moveTo>
                  <a:lnTo>
                    <a:pt x="95250" y="612267"/>
                  </a:lnTo>
                  <a:lnTo>
                    <a:pt x="115846" y="612267"/>
                  </a:lnTo>
                  <a:lnTo>
                    <a:pt x="112767" y="604922"/>
                  </a:lnTo>
                  <a:close/>
                </a:path>
                <a:path w="1471929" h="640079">
                  <a:moveTo>
                    <a:pt x="1457198" y="0"/>
                  </a:moveTo>
                  <a:lnTo>
                    <a:pt x="98020" y="569751"/>
                  </a:lnTo>
                  <a:lnTo>
                    <a:pt x="112767" y="604922"/>
                  </a:lnTo>
                  <a:lnTo>
                    <a:pt x="1471929" y="35052"/>
                  </a:lnTo>
                  <a:lnTo>
                    <a:pt x="14571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384795" y="727709"/>
            <a:ext cx="19672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Tired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Feeling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 ?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blurred</a:t>
            </a:r>
            <a:r>
              <a:rPr sz="2400"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sz="24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?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weight</a:t>
            </a:r>
            <a:r>
              <a:rPr sz="24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loss</a:t>
            </a:r>
            <a:r>
              <a:rPr sz="24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6324" y="2109216"/>
          <a:ext cx="3458843" cy="443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234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33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071111" y="1064797"/>
            <a:ext cx="2602230" cy="991869"/>
          </a:xfrm>
          <a:custGeom>
            <a:avLst/>
            <a:gdLst/>
            <a:ahLst/>
            <a:cxnLst/>
            <a:rect l="l" t="t" r="r" b="b"/>
            <a:pathLst>
              <a:path w="2602229" h="991869">
                <a:moveTo>
                  <a:pt x="2226750" y="421830"/>
                </a:moveTo>
                <a:lnTo>
                  <a:pt x="2214597" y="379030"/>
                </a:lnTo>
                <a:lnTo>
                  <a:pt x="2200924" y="337501"/>
                </a:lnTo>
                <a:lnTo>
                  <a:pt x="2185007" y="297435"/>
                </a:lnTo>
                <a:lnTo>
                  <a:pt x="2166120" y="259024"/>
                </a:lnTo>
                <a:lnTo>
                  <a:pt x="2143537" y="222461"/>
                </a:lnTo>
                <a:lnTo>
                  <a:pt x="2116534" y="187937"/>
                </a:lnTo>
                <a:lnTo>
                  <a:pt x="2084385" y="155644"/>
                </a:lnTo>
                <a:lnTo>
                  <a:pt x="2046365" y="125775"/>
                </a:lnTo>
                <a:lnTo>
                  <a:pt x="2001748" y="98521"/>
                </a:lnTo>
                <a:lnTo>
                  <a:pt x="1949810" y="74075"/>
                </a:lnTo>
                <a:lnTo>
                  <a:pt x="1912156" y="59611"/>
                </a:lnTo>
                <a:lnTo>
                  <a:pt x="1872848" y="46610"/>
                </a:lnTo>
                <a:lnTo>
                  <a:pt x="1831954" y="35111"/>
                </a:lnTo>
                <a:lnTo>
                  <a:pt x="1789542" y="25158"/>
                </a:lnTo>
                <a:lnTo>
                  <a:pt x="1745682" y="16790"/>
                </a:lnTo>
                <a:lnTo>
                  <a:pt x="1700443" y="10049"/>
                </a:lnTo>
                <a:lnTo>
                  <a:pt x="1653892" y="4976"/>
                </a:lnTo>
                <a:lnTo>
                  <a:pt x="1606098" y="1613"/>
                </a:lnTo>
                <a:lnTo>
                  <a:pt x="1557131" y="0"/>
                </a:lnTo>
                <a:lnTo>
                  <a:pt x="1507058" y="178"/>
                </a:lnTo>
                <a:lnTo>
                  <a:pt x="1455949" y="2189"/>
                </a:lnTo>
                <a:lnTo>
                  <a:pt x="1403872" y="6074"/>
                </a:lnTo>
                <a:lnTo>
                  <a:pt x="1350895" y="11874"/>
                </a:lnTo>
                <a:lnTo>
                  <a:pt x="1297088" y="19630"/>
                </a:lnTo>
                <a:lnTo>
                  <a:pt x="1242520" y="29383"/>
                </a:lnTo>
                <a:lnTo>
                  <a:pt x="1187257" y="41175"/>
                </a:lnTo>
                <a:lnTo>
                  <a:pt x="1131371" y="55046"/>
                </a:lnTo>
                <a:lnTo>
                  <a:pt x="1081266" y="68922"/>
                </a:lnTo>
                <a:lnTo>
                  <a:pt x="1031511" y="83826"/>
                </a:lnTo>
                <a:lnTo>
                  <a:pt x="982155" y="99729"/>
                </a:lnTo>
                <a:lnTo>
                  <a:pt x="933248" y="116606"/>
                </a:lnTo>
                <a:lnTo>
                  <a:pt x="884841" y="134428"/>
                </a:lnTo>
                <a:lnTo>
                  <a:pt x="836983" y="153169"/>
                </a:lnTo>
                <a:lnTo>
                  <a:pt x="789724" y="172801"/>
                </a:lnTo>
                <a:lnTo>
                  <a:pt x="743114" y="193298"/>
                </a:lnTo>
                <a:lnTo>
                  <a:pt x="697202" y="214633"/>
                </a:lnTo>
                <a:lnTo>
                  <a:pt x="652040" y="236778"/>
                </a:lnTo>
                <a:lnTo>
                  <a:pt x="607676" y="259706"/>
                </a:lnTo>
                <a:lnTo>
                  <a:pt x="564160" y="283391"/>
                </a:lnTo>
                <a:lnTo>
                  <a:pt x="521543" y="307805"/>
                </a:lnTo>
                <a:lnTo>
                  <a:pt x="479874" y="332921"/>
                </a:lnTo>
                <a:lnTo>
                  <a:pt x="439203" y="358712"/>
                </a:lnTo>
                <a:lnTo>
                  <a:pt x="399581" y="385150"/>
                </a:lnTo>
                <a:lnTo>
                  <a:pt x="361056" y="412210"/>
                </a:lnTo>
                <a:lnTo>
                  <a:pt x="323679" y="439864"/>
                </a:lnTo>
                <a:lnTo>
                  <a:pt x="287500" y="468084"/>
                </a:lnTo>
                <a:lnTo>
                  <a:pt x="244505" y="505691"/>
                </a:lnTo>
                <a:lnTo>
                  <a:pt x="203810" y="545008"/>
                </a:lnTo>
                <a:lnTo>
                  <a:pt x="165772" y="585689"/>
                </a:lnTo>
                <a:lnTo>
                  <a:pt x="130749" y="627387"/>
                </a:lnTo>
                <a:lnTo>
                  <a:pt x="99097" y="669756"/>
                </a:lnTo>
                <a:lnTo>
                  <a:pt x="71174" y="712449"/>
                </a:lnTo>
                <a:lnTo>
                  <a:pt x="47337" y="755120"/>
                </a:lnTo>
                <a:lnTo>
                  <a:pt x="27944" y="797423"/>
                </a:lnTo>
                <a:lnTo>
                  <a:pt x="13352" y="839012"/>
                </a:lnTo>
                <a:lnTo>
                  <a:pt x="3918" y="879539"/>
                </a:lnTo>
                <a:lnTo>
                  <a:pt x="0" y="918659"/>
                </a:lnTo>
                <a:lnTo>
                  <a:pt x="1954" y="956024"/>
                </a:lnTo>
                <a:lnTo>
                  <a:pt x="10139" y="991290"/>
                </a:lnTo>
                <a:lnTo>
                  <a:pt x="11906" y="953521"/>
                </a:lnTo>
                <a:lnTo>
                  <a:pt x="19006" y="914942"/>
                </a:lnTo>
                <a:lnTo>
                  <a:pt x="31331" y="875751"/>
                </a:lnTo>
                <a:lnTo>
                  <a:pt x="48776" y="836147"/>
                </a:lnTo>
                <a:lnTo>
                  <a:pt x="71233" y="796329"/>
                </a:lnTo>
                <a:lnTo>
                  <a:pt x="98595" y="756495"/>
                </a:lnTo>
                <a:lnTo>
                  <a:pt x="130756" y="716842"/>
                </a:lnTo>
                <a:lnTo>
                  <a:pt x="167609" y="677570"/>
                </a:lnTo>
                <a:lnTo>
                  <a:pt x="209047" y="638877"/>
                </a:lnTo>
                <a:lnTo>
                  <a:pt x="254963" y="600962"/>
                </a:lnTo>
                <a:lnTo>
                  <a:pt x="292935" y="572699"/>
                </a:lnTo>
                <a:lnTo>
                  <a:pt x="332728" y="545581"/>
                </a:lnTo>
                <a:lnTo>
                  <a:pt x="374202" y="519662"/>
                </a:lnTo>
                <a:lnTo>
                  <a:pt x="417218" y="494998"/>
                </a:lnTo>
                <a:lnTo>
                  <a:pt x="461639" y="471646"/>
                </a:lnTo>
                <a:lnTo>
                  <a:pt x="507323" y="449662"/>
                </a:lnTo>
                <a:lnTo>
                  <a:pt x="554132" y="429100"/>
                </a:lnTo>
                <a:lnTo>
                  <a:pt x="601928" y="410017"/>
                </a:lnTo>
                <a:lnTo>
                  <a:pt x="650571" y="392469"/>
                </a:lnTo>
                <a:lnTo>
                  <a:pt x="699921" y="376512"/>
                </a:lnTo>
                <a:lnTo>
                  <a:pt x="749841" y="362200"/>
                </a:lnTo>
                <a:lnTo>
                  <a:pt x="800190" y="349591"/>
                </a:lnTo>
                <a:lnTo>
                  <a:pt x="850830" y="338740"/>
                </a:lnTo>
                <a:lnTo>
                  <a:pt x="906950" y="328855"/>
                </a:lnTo>
                <a:lnTo>
                  <a:pt x="962126" y="322158"/>
                </a:lnTo>
                <a:lnTo>
                  <a:pt x="1016195" y="318466"/>
                </a:lnTo>
                <a:lnTo>
                  <a:pt x="1068997" y="317597"/>
                </a:lnTo>
                <a:lnTo>
                  <a:pt x="1120367" y="319368"/>
                </a:lnTo>
                <a:lnTo>
                  <a:pt x="1170144" y="323598"/>
                </a:lnTo>
                <a:lnTo>
                  <a:pt x="1218166" y="330103"/>
                </a:lnTo>
                <a:lnTo>
                  <a:pt x="1264270" y="338701"/>
                </a:lnTo>
                <a:lnTo>
                  <a:pt x="1308293" y="349211"/>
                </a:lnTo>
                <a:lnTo>
                  <a:pt x="1350074" y="361449"/>
                </a:lnTo>
                <a:lnTo>
                  <a:pt x="1389450" y="375233"/>
                </a:lnTo>
                <a:lnTo>
                  <a:pt x="1442848" y="400892"/>
                </a:lnTo>
                <a:lnTo>
                  <a:pt x="1484623" y="431748"/>
                </a:lnTo>
                <a:lnTo>
                  <a:pt x="1516850" y="466956"/>
                </a:lnTo>
                <a:lnTo>
                  <a:pt x="1541607" y="505674"/>
                </a:lnTo>
                <a:lnTo>
                  <a:pt x="1560967" y="547058"/>
                </a:lnTo>
                <a:lnTo>
                  <a:pt x="1577008" y="590265"/>
                </a:lnTo>
                <a:lnTo>
                  <a:pt x="1591805" y="634452"/>
                </a:lnTo>
                <a:lnTo>
                  <a:pt x="1216610" y="760092"/>
                </a:lnTo>
                <a:lnTo>
                  <a:pt x="2031709" y="893752"/>
                </a:lnTo>
                <a:lnTo>
                  <a:pt x="2107109" y="814738"/>
                </a:lnTo>
                <a:lnTo>
                  <a:pt x="2280296" y="633252"/>
                </a:lnTo>
                <a:lnTo>
                  <a:pt x="2471748" y="432626"/>
                </a:lnTo>
                <a:lnTo>
                  <a:pt x="2601944" y="296190"/>
                </a:lnTo>
                <a:lnTo>
                  <a:pt x="2226750" y="421830"/>
                </a:lnTo>
              </a:path>
            </a:pathLst>
          </a:custGeom>
          <a:ln w="20867">
            <a:solidFill>
              <a:srgbClr val="1F38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1261" y="631063"/>
            <a:ext cx="194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Feeling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Tired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6324" y="2109216"/>
          <a:ext cx="3458843" cy="443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38100">
                      <a:solidFill>
                        <a:srgbClr val="00AF5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9539" marR="121285" indent="5143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Often Feeling Tired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02870" indent="-4762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Blurred Vision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L="110489" marR="23495" indent="3175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Losing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Weight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0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Diabetes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33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34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Yes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9461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5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AF50"/>
                      </a:solidFill>
                      <a:prstDash val="solid"/>
                    </a:lnL>
                    <a:lnR w="38100">
                      <a:solidFill>
                        <a:srgbClr val="00AF5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6935469" y="2342133"/>
            <a:ext cx="2374900" cy="927100"/>
            <a:chOff x="6935469" y="2342133"/>
            <a:chExt cx="2374900" cy="927100"/>
          </a:xfrm>
        </p:grpSpPr>
        <p:sp>
          <p:nvSpPr>
            <p:cNvPr id="4" name="object 4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2209800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9800" y="914400"/>
                  </a:lnTo>
                  <a:lnTo>
                    <a:pt x="2257982" y="906633"/>
                  </a:lnTo>
                  <a:lnTo>
                    <a:pt x="2299819" y="885005"/>
                  </a:lnTo>
                  <a:lnTo>
                    <a:pt x="2332805" y="852019"/>
                  </a:lnTo>
                  <a:lnTo>
                    <a:pt x="2354433" y="810182"/>
                  </a:lnTo>
                  <a:lnTo>
                    <a:pt x="2362200" y="762000"/>
                  </a:lnTo>
                  <a:lnTo>
                    <a:pt x="2362200" y="152400"/>
                  </a:lnTo>
                  <a:lnTo>
                    <a:pt x="2354433" y="104217"/>
                  </a:lnTo>
                  <a:lnTo>
                    <a:pt x="2332805" y="62380"/>
                  </a:lnTo>
                  <a:lnTo>
                    <a:pt x="2299819" y="29394"/>
                  </a:lnTo>
                  <a:lnTo>
                    <a:pt x="2257982" y="7766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1819" y="2348483"/>
              <a:ext cx="2362200" cy="914400"/>
            </a:xfrm>
            <a:custGeom>
              <a:avLst/>
              <a:gdLst/>
              <a:ahLst/>
              <a:cxnLst/>
              <a:rect l="l" t="t" r="r" b="b"/>
              <a:pathLst>
                <a:path w="23622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9800" y="0"/>
                  </a:lnTo>
                  <a:lnTo>
                    <a:pt x="2257982" y="7766"/>
                  </a:lnTo>
                  <a:lnTo>
                    <a:pt x="2299819" y="29394"/>
                  </a:lnTo>
                  <a:lnTo>
                    <a:pt x="2332805" y="62380"/>
                  </a:lnTo>
                  <a:lnTo>
                    <a:pt x="2354433" y="104217"/>
                  </a:lnTo>
                  <a:lnTo>
                    <a:pt x="2362200" y="152400"/>
                  </a:lnTo>
                  <a:lnTo>
                    <a:pt x="2362200" y="762000"/>
                  </a:lnTo>
                  <a:lnTo>
                    <a:pt x="2354433" y="810182"/>
                  </a:lnTo>
                  <a:lnTo>
                    <a:pt x="2332805" y="852019"/>
                  </a:lnTo>
                  <a:lnTo>
                    <a:pt x="2299819" y="885005"/>
                  </a:lnTo>
                  <a:lnTo>
                    <a:pt x="2257982" y="906633"/>
                  </a:lnTo>
                  <a:lnTo>
                    <a:pt x="2209800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25030" y="2640838"/>
            <a:ext cx="179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Feeling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Tired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55894" y="4326382"/>
            <a:ext cx="2373630" cy="927100"/>
            <a:chOff x="5755894" y="4326382"/>
            <a:chExt cx="2373630" cy="927100"/>
          </a:xfrm>
        </p:grpSpPr>
        <p:sp>
          <p:nvSpPr>
            <p:cNvPr id="8" name="object 8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2208276" y="914400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2244" y="4332732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400"/>
                  </a:lnTo>
                  <a:lnTo>
                    <a:pt x="152400" y="914400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38442" y="4351146"/>
            <a:ext cx="1209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1800" spc="-10" dirty="0">
                <a:latin typeface="Calibri"/>
                <a:cs typeface="Calibri"/>
              </a:rPr>
              <a:t>Diabetes </a:t>
            </a: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44814" y="4340097"/>
            <a:ext cx="2373630" cy="927100"/>
            <a:chOff x="8544814" y="4340097"/>
            <a:chExt cx="2373630" cy="927100"/>
          </a:xfrm>
        </p:grpSpPr>
        <p:sp>
          <p:nvSpPr>
            <p:cNvPr id="12" name="object 12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220827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2208276" y="914399"/>
                  </a:lnTo>
                  <a:lnTo>
                    <a:pt x="2256458" y="906633"/>
                  </a:lnTo>
                  <a:lnTo>
                    <a:pt x="2298295" y="885005"/>
                  </a:lnTo>
                  <a:lnTo>
                    <a:pt x="2331281" y="852019"/>
                  </a:lnTo>
                  <a:lnTo>
                    <a:pt x="2352909" y="810182"/>
                  </a:lnTo>
                  <a:lnTo>
                    <a:pt x="2360676" y="762000"/>
                  </a:lnTo>
                  <a:lnTo>
                    <a:pt x="2360676" y="152400"/>
                  </a:lnTo>
                  <a:lnTo>
                    <a:pt x="2352909" y="104217"/>
                  </a:lnTo>
                  <a:lnTo>
                    <a:pt x="2331281" y="62380"/>
                  </a:lnTo>
                  <a:lnTo>
                    <a:pt x="2298295" y="29394"/>
                  </a:lnTo>
                  <a:lnTo>
                    <a:pt x="2256458" y="7766"/>
                  </a:lnTo>
                  <a:lnTo>
                    <a:pt x="22082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51164" y="4346447"/>
              <a:ext cx="2360930" cy="914400"/>
            </a:xfrm>
            <a:custGeom>
              <a:avLst/>
              <a:gdLst/>
              <a:ahLst/>
              <a:cxnLst/>
              <a:rect l="l" t="t" r="r" b="b"/>
              <a:pathLst>
                <a:path w="2360929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208276" y="0"/>
                  </a:lnTo>
                  <a:lnTo>
                    <a:pt x="2256458" y="7766"/>
                  </a:lnTo>
                  <a:lnTo>
                    <a:pt x="2298295" y="29394"/>
                  </a:lnTo>
                  <a:lnTo>
                    <a:pt x="2331281" y="62380"/>
                  </a:lnTo>
                  <a:lnTo>
                    <a:pt x="2352909" y="104217"/>
                  </a:lnTo>
                  <a:lnTo>
                    <a:pt x="2360676" y="152400"/>
                  </a:lnTo>
                  <a:lnTo>
                    <a:pt x="2360676" y="762000"/>
                  </a:lnTo>
                  <a:lnTo>
                    <a:pt x="2352909" y="810182"/>
                  </a:lnTo>
                  <a:lnTo>
                    <a:pt x="2331281" y="852019"/>
                  </a:lnTo>
                  <a:lnTo>
                    <a:pt x="2298295" y="885005"/>
                  </a:lnTo>
                  <a:lnTo>
                    <a:pt x="2256458" y="906633"/>
                  </a:lnTo>
                  <a:lnTo>
                    <a:pt x="2208276" y="914399"/>
                  </a:lnTo>
                  <a:lnTo>
                    <a:pt x="152400" y="914399"/>
                  </a:lnTo>
                  <a:lnTo>
                    <a:pt x="104217" y="906633"/>
                  </a:lnTo>
                  <a:lnTo>
                    <a:pt x="62380" y="885005"/>
                  </a:lnTo>
                  <a:lnTo>
                    <a:pt x="29394" y="852019"/>
                  </a:lnTo>
                  <a:lnTo>
                    <a:pt x="7766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127997" y="4365752"/>
            <a:ext cx="1208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913765" algn="l"/>
              </a:tabLst>
            </a:pPr>
            <a:r>
              <a:rPr sz="1800" spc="-25" dirty="0">
                <a:latin typeface="Calibri"/>
                <a:cs typeface="Calibri"/>
              </a:rPr>
              <a:t>Yes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42582" y="3247897"/>
            <a:ext cx="2789555" cy="1100455"/>
          </a:xfrm>
          <a:custGeom>
            <a:avLst/>
            <a:gdLst/>
            <a:ahLst/>
            <a:cxnLst/>
            <a:rect l="l" t="t" r="r" b="b"/>
            <a:pathLst>
              <a:path w="2789554" h="1100454">
                <a:moveTo>
                  <a:pt x="2789428" y="1100201"/>
                </a:moveTo>
                <a:lnTo>
                  <a:pt x="2768320" y="1062863"/>
                </a:lnTo>
                <a:lnTo>
                  <a:pt x="2726563" y="988949"/>
                </a:lnTo>
                <a:lnTo>
                  <a:pt x="2705252" y="1020559"/>
                </a:lnTo>
                <a:lnTo>
                  <a:pt x="1191768" y="0"/>
                </a:lnTo>
                <a:lnTo>
                  <a:pt x="1180934" y="15989"/>
                </a:lnTo>
                <a:lnTo>
                  <a:pt x="1167892" y="1651"/>
                </a:lnTo>
                <a:lnTo>
                  <a:pt x="71907" y="994575"/>
                </a:lnTo>
                <a:lnTo>
                  <a:pt x="46355" y="966343"/>
                </a:lnTo>
                <a:lnTo>
                  <a:pt x="0" y="1085469"/>
                </a:lnTo>
                <a:lnTo>
                  <a:pt x="123063" y="1051052"/>
                </a:lnTo>
                <a:lnTo>
                  <a:pt x="109143" y="1035685"/>
                </a:lnTo>
                <a:lnTo>
                  <a:pt x="97548" y="1022896"/>
                </a:lnTo>
                <a:lnTo>
                  <a:pt x="1182636" y="39738"/>
                </a:lnTo>
                <a:lnTo>
                  <a:pt x="2683916" y="1052182"/>
                </a:lnTo>
                <a:lnTo>
                  <a:pt x="2662682" y="1083691"/>
                </a:lnTo>
                <a:lnTo>
                  <a:pt x="2789428" y="1100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35520" y="3460242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83802" y="346024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False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2271</Words>
  <Application>Microsoft Office PowerPoint</Application>
  <PresentationFormat>Widescreen</PresentationFormat>
  <Paragraphs>1224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 Light</vt:lpstr>
      <vt:lpstr>Cambria Math</vt:lpstr>
      <vt:lpstr>Eras Bold ITC</vt:lpstr>
      <vt:lpstr>Calibri</vt:lpstr>
      <vt:lpstr>Arial</vt:lpstr>
      <vt:lpstr>Gloucester MT Extra Condensed</vt:lpstr>
      <vt:lpstr>Times New Roman</vt:lpstr>
      <vt:lpstr>Lucida Sans Typewriter</vt:lpstr>
      <vt:lpstr>Office Theme</vt:lpstr>
      <vt:lpstr>Tree based Machine Learning Models for Data Science</vt:lpstr>
      <vt:lpstr>PowerPoint Presentation</vt:lpstr>
      <vt:lpstr>Decision</vt:lpstr>
      <vt:lpstr>root node</vt:lpstr>
      <vt:lpstr>PowerPoint Presentation</vt:lpstr>
      <vt:lpstr>In this example, we want to create a Tree that uses Tired Feeling, blurred Vision and weight loss to predict whether or not the patient is diabetic.</vt:lpstr>
      <vt:lpstr>Tired Feeling ? blurred Vision ? weight loss ?</vt:lpstr>
      <vt:lpstr>PowerPoint Presentation</vt:lpstr>
      <vt:lpstr>PowerPoint Presentation</vt:lpstr>
      <vt:lpstr>The first patient does not feel Tired often and does not have Diabetes.</vt:lpstr>
      <vt:lpstr>The first patient does not feel Tired often and does not have Diabetes.</vt:lpstr>
      <vt:lpstr>The second patient does feel tired often and also have Diabetes.</vt:lpstr>
      <vt:lpstr>The second patient does feel tired often and also have Diabetes.</vt:lpstr>
      <vt:lpstr>The third patient does feel tired often and but does not have Diabetes.</vt:lpstr>
      <vt:lpstr>The fourth patient does feel tired often and does have diabetes.</vt:lpstr>
      <vt:lpstr>We follow the same process for rest of the data To look at feeling tired feature and diabetes.</vt:lpstr>
      <vt:lpstr>Now we do the exact same thing For Blurred Vision feature.</vt:lpstr>
      <vt:lpstr>Now we do the exact same thing For Blurred Vision feature.</vt:lpstr>
      <vt:lpstr>Now we do the exact same thing For Blurred Vision feature.</vt:lpstr>
      <vt:lpstr>And… we do the exact same thing for Losing weight feature.</vt:lpstr>
      <vt:lpstr>Tired Feeling ? blurred Vision ? weight loss ?</vt:lpstr>
      <vt:lpstr>PowerPoint Presentation</vt:lpstr>
      <vt:lpstr>PowerPoint Presentation</vt:lpstr>
      <vt:lpstr>PowerPoint Presentation</vt:lpstr>
      <vt:lpstr>PowerPoint Presentation</vt:lpstr>
      <vt:lpstr>Let’s calculate the Gini impurity for feeling tired feature…</vt:lpstr>
      <vt:lpstr>Let’s calculate the Gini impurity for feeling tired feature…</vt:lpstr>
      <vt:lpstr>Let’s calculate the Gini impurity for feeling tired feature…</vt:lpstr>
      <vt:lpstr>Let’s calculate the Gini impurity for feeling tired feature…</vt:lpstr>
      <vt:lpstr>PowerPoint Presentation</vt:lpstr>
      <vt:lpstr>Gini impurity for Feeling tired = 0.364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Sort according to the numerical value</vt:lpstr>
      <vt:lpstr>Calculate the mean for each consecutive feature value.</vt:lpstr>
      <vt:lpstr>Calculate the mean for each consecutive feature value. Estimate the Gini impurity values for each mean value</vt:lpstr>
      <vt:lpstr>PowerPoint Presentation</vt:lpstr>
      <vt:lpstr>Time to code a Decision tree</vt:lpstr>
      <vt:lpstr>Advantages of Decision Trees</vt:lpstr>
      <vt:lpstr>Disadvantages of Decision Trees</vt:lpstr>
      <vt:lpstr>PowerPoint Presentation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rathee</dc:creator>
  <cp:lastModifiedBy>Marreel, Lena</cp:lastModifiedBy>
  <cp:revision>3</cp:revision>
  <dcterms:created xsi:type="dcterms:W3CDTF">2022-07-27T13:19:32Z</dcterms:created>
  <dcterms:modified xsi:type="dcterms:W3CDTF">2022-07-27T13:26:25Z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2022-07-27T00:00:00Z</vt:filetime>
  </property>
</Properties>
</file>